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  <p:sldMasterId id="2147483720" r:id="rId5"/>
    <p:sldMasterId id="2147483756" r:id="rId6"/>
  </p:sldMasterIdLst>
  <p:notesMasterIdLst>
    <p:notesMasterId r:id="rId85"/>
  </p:notesMasterIdLst>
  <p:handoutMasterIdLst>
    <p:handoutMasterId r:id="rId86"/>
  </p:handoutMasterIdLst>
  <p:sldIdLst>
    <p:sldId id="2603" r:id="rId7"/>
    <p:sldId id="2609" r:id="rId8"/>
    <p:sldId id="2602" r:id="rId9"/>
    <p:sldId id="2606" r:id="rId10"/>
    <p:sldId id="2604" r:id="rId11"/>
    <p:sldId id="2605" r:id="rId12"/>
    <p:sldId id="2607" r:id="rId13"/>
    <p:sldId id="2608" r:id="rId14"/>
    <p:sldId id="2610" r:id="rId15"/>
    <p:sldId id="2611" r:id="rId16"/>
    <p:sldId id="2612" r:id="rId17"/>
    <p:sldId id="2613" r:id="rId18"/>
    <p:sldId id="2614" r:id="rId19"/>
    <p:sldId id="2615" r:id="rId20"/>
    <p:sldId id="2616" r:id="rId21"/>
    <p:sldId id="2617" r:id="rId22"/>
    <p:sldId id="2618" r:id="rId23"/>
    <p:sldId id="2619" r:id="rId24"/>
    <p:sldId id="2620" r:id="rId25"/>
    <p:sldId id="2621" r:id="rId26"/>
    <p:sldId id="2622" r:id="rId27"/>
    <p:sldId id="2623" r:id="rId28"/>
    <p:sldId id="2624" r:id="rId29"/>
    <p:sldId id="2625" r:id="rId30"/>
    <p:sldId id="2626" r:id="rId31"/>
    <p:sldId id="2627" r:id="rId32"/>
    <p:sldId id="2628" r:id="rId33"/>
    <p:sldId id="2629" r:id="rId34"/>
    <p:sldId id="2630" r:id="rId35"/>
    <p:sldId id="2631" r:id="rId36"/>
    <p:sldId id="2632" r:id="rId37"/>
    <p:sldId id="2633" r:id="rId38"/>
    <p:sldId id="2634" r:id="rId39"/>
    <p:sldId id="2635" r:id="rId40"/>
    <p:sldId id="2636" r:id="rId41"/>
    <p:sldId id="2637" r:id="rId42"/>
    <p:sldId id="2638" r:id="rId43"/>
    <p:sldId id="2639" r:id="rId44"/>
    <p:sldId id="2640" r:id="rId45"/>
    <p:sldId id="2641" r:id="rId46"/>
    <p:sldId id="2642" r:id="rId47"/>
    <p:sldId id="2643" r:id="rId48"/>
    <p:sldId id="2644" r:id="rId49"/>
    <p:sldId id="2645" r:id="rId50"/>
    <p:sldId id="2646" r:id="rId51"/>
    <p:sldId id="2647" r:id="rId52"/>
    <p:sldId id="2648" r:id="rId53"/>
    <p:sldId id="2649" r:id="rId54"/>
    <p:sldId id="2650" r:id="rId55"/>
    <p:sldId id="2651" r:id="rId56"/>
    <p:sldId id="2652" r:id="rId57"/>
    <p:sldId id="2653" r:id="rId58"/>
    <p:sldId id="2654" r:id="rId59"/>
    <p:sldId id="2655" r:id="rId60"/>
    <p:sldId id="2656" r:id="rId61"/>
    <p:sldId id="2657" r:id="rId62"/>
    <p:sldId id="2658" r:id="rId63"/>
    <p:sldId id="2659" r:id="rId64"/>
    <p:sldId id="2660" r:id="rId65"/>
    <p:sldId id="2661" r:id="rId66"/>
    <p:sldId id="1990" r:id="rId67"/>
    <p:sldId id="1991" r:id="rId68"/>
    <p:sldId id="1993" r:id="rId69"/>
    <p:sldId id="1994" r:id="rId70"/>
    <p:sldId id="1995" r:id="rId71"/>
    <p:sldId id="1992" r:id="rId72"/>
    <p:sldId id="1996" r:id="rId73"/>
    <p:sldId id="1997" r:id="rId74"/>
    <p:sldId id="2005" r:id="rId75"/>
    <p:sldId id="1998" r:id="rId76"/>
    <p:sldId id="1999" r:id="rId77"/>
    <p:sldId id="2000" r:id="rId78"/>
    <p:sldId id="2001" r:id="rId79"/>
    <p:sldId id="2002" r:id="rId80"/>
    <p:sldId id="2003" r:id="rId81"/>
    <p:sldId id="2004" r:id="rId82"/>
    <p:sldId id="2006" r:id="rId83"/>
    <p:sldId id="2601" r:id="rId84"/>
  </p:sldIdLst>
  <p:sldSz cx="9144000" cy="5715000" type="screen16x10"/>
  <p:notesSz cx="6669088" cy="9872663"/>
  <p:defaultTextStyle>
    <a:defPPr>
      <a:defRPr lang="en-US"/>
    </a:defPPr>
    <a:lvl1pPr marL="0" algn="l" defTabSz="9142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4" algn="l" defTabSz="9142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6" algn="l" defTabSz="9142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06" algn="l" defTabSz="9142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08" algn="l" defTabSz="9142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09" algn="l" defTabSz="9142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11" algn="l" defTabSz="9142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12" algn="l" defTabSz="9142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nal Deck" id="{9A29B90F-B2FB-434B-BB3E-9F618E41E465}">
          <p14:sldIdLst>
            <p14:sldId id="2603"/>
            <p14:sldId id="2609"/>
            <p14:sldId id="2602"/>
            <p14:sldId id="2606"/>
            <p14:sldId id="2604"/>
            <p14:sldId id="2605"/>
            <p14:sldId id="2607"/>
            <p14:sldId id="2608"/>
            <p14:sldId id="2610"/>
            <p14:sldId id="2611"/>
          </p14:sldIdLst>
        </p14:section>
        <p14:section name="AI Final Report" id="{5BBF399F-6D16-334E-A4FA-9971EE57C22A}">
          <p14:sldIdLst>
            <p14:sldId id="2612"/>
            <p14:sldId id="2613"/>
            <p14:sldId id="2614"/>
            <p14:sldId id="2615"/>
            <p14:sldId id="2616"/>
            <p14:sldId id="2617"/>
            <p14:sldId id="2618"/>
            <p14:sldId id="2619"/>
            <p14:sldId id="2620"/>
            <p14:sldId id="2621"/>
            <p14:sldId id="2622"/>
            <p14:sldId id="2623"/>
            <p14:sldId id="2624"/>
            <p14:sldId id="2625"/>
            <p14:sldId id="2626"/>
            <p14:sldId id="2627"/>
            <p14:sldId id="2628"/>
            <p14:sldId id="2629"/>
            <p14:sldId id="2630"/>
            <p14:sldId id="2631"/>
            <p14:sldId id="2632"/>
            <p14:sldId id="2633"/>
            <p14:sldId id="2634"/>
            <p14:sldId id="2635"/>
            <p14:sldId id="2636"/>
            <p14:sldId id="2637"/>
            <p14:sldId id="2638"/>
            <p14:sldId id="2639"/>
            <p14:sldId id="2640"/>
            <p14:sldId id="2641"/>
            <p14:sldId id="2642"/>
            <p14:sldId id="2643"/>
            <p14:sldId id="2644"/>
            <p14:sldId id="2645"/>
            <p14:sldId id="2646"/>
            <p14:sldId id="2647"/>
            <p14:sldId id="2648"/>
            <p14:sldId id="2649"/>
            <p14:sldId id="2650"/>
            <p14:sldId id="2651"/>
            <p14:sldId id="2652"/>
            <p14:sldId id="2653"/>
            <p14:sldId id="2654"/>
            <p14:sldId id="2655"/>
            <p14:sldId id="2656"/>
            <p14:sldId id="2657"/>
            <p14:sldId id="2658"/>
            <p14:sldId id="2659"/>
            <p14:sldId id="2660"/>
            <p14:sldId id="2661"/>
          </p14:sldIdLst>
        </p14:section>
        <p14:section name="Hackathon Intro Slides" id="{8D8392FD-7EF1-A848-9332-F7AC4D4F165F}">
          <p14:sldIdLst>
            <p14:sldId id="1990"/>
            <p14:sldId id="1991"/>
            <p14:sldId id="1993"/>
            <p14:sldId id="1994"/>
            <p14:sldId id="1995"/>
            <p14:sldId id="1992"/>
            <p14:sldId id="1996"/>
            <p14:sldId id="1997"/>
            <p14:sldId id="2005"/>
            <p14:sldId id="1998"/>
            <p14:sldId id="1999"/>
            <p14:sldId id="2000"/>
            <p14:sldId id="2001"/>
            <p14:sldId id="2002"/>
            <p14:sldId id="2003"/>
            <p14:sldId id="2004"/>
            <p14:sldId id="2006"/>
            <p14:sldId id="26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93" userDrawn="1">
          <p15:clr>
            <a:srgbClr val="A4A3A4"/>
          </p15:clr>
        </p15:guide>
        <p15:guide id="2" pos="5647" userDrawn="1">
          <p15:clr>
            <a:srgbClr val="A4A3A4"/>
          </p15:clr>
        </p15:guide>
        <p15:guide id="3" orient="horz" pos="167" userDrawn="1">
          <p15:clr>
            <a:srgbClr val="A4A3A4"/>
          </p15:clr>
        </p15:guide>
        <p15:guide id="4" orient="horz" pos="802" userDrawn="1">
          <p15:clr>
            <a:srgbClr val="A4A3A4"/>
          </p15:clr>
        </p15:guide>
        <p15:guide id="5" orient="horz" pos="1369" userDrawn="1">
          <p15:clr>
            <a:srgbClr val="A4A3A4"/>
          </p15:clr>
        </p15:guide>
        <p15:guide id="6" pos="3447" userDrawn="1">
          <p15:clr>
            <a:srgbClr val="A4A3A4"/>
          </p15:clr>
        </p15:guide>
        <p15:guide id="7" orient="horz" pos="485" userDrawn="1">
          <p15:clr>
            <a:srgbClr val="A4A3A4"/>
          </p15:clr>
        </p15:guide>
        <p15:guide id="8" orient="horz" pos="2231" userDrawn="1">
          <p15:clr>
            <a:srgbClr val="A4A3A4"/>
          </p15:clr>
        </p15:guide>
        <p15:guide id="9" pos="204" userDrawn="1">
          <p15:clr>
            <a:srgbClr val="A4A3A4"/>
          </p15:clr>
        </p15:guide>
        <p15:guide id="10" pos="136" userDrawn="1">
          <p15:clr>
            <a:srgbClr val="A4A3A4"/>
          </p15:clr>
        </p15:guide>
        <p15:guide id="11" orient="horz" pos="18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BD7"/>
    <a:srgbClr val="0A33D9"/>
    <a:srgbClr val="002744"/>
    <a:srgbClr val="FFFF99"/>
    <a:srgbClr val="B2B2B2"/>
    <a:srgbClr val="DCDCD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3979" autoAdjust="0"/>
  </p:normalViewPr>
  <p:slideViewPr>
    <p:cSldViewPr snapToGrid="0">
      <p:cViewPr varScale="1">
        <p:scale>
          <a:sx n="148" d="100"/>
          <a:sy n="148" d="100"/>
        </p:scale>
        <p:origin x="344" y="192"/>
      </p:cViewPr>
      <p:guideLst>
        <p:guide orient="horz" pos="3093"/>
        <p:guide pos="5647"/>
        <p:guide orient="horz" pos="167"/>
        <p:guide orient="horz" pos="802"/>
        <p:guide orient="horz" pos="1369"/>
        <p:guide pos="3447"/>
        <p:guide orient="horz" pos="485"/>
        <p:guide orient="horz" pos="2231"/>
        <p:guide pos="204"/>
        <p:guide pos="136"/>
        <p:guide orient="horz" pos="1800"/>
      </p:guideLst>
    </p:cSldViewPr>
  </p:slideViewPr>
  <p:outlineViewPr>
    <p:cViewPr>
      <p:scale>
        <a:sx n="33" d="100"/>
        <a:sy n="33" d="100"/>
      </p:scale>
      <p:origin x="0" y="93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52"/>
    </p:cViewPr>
  </p:sorterViewPr>
  <p:notesViewPr>
    <p:cSldViewPr snapToGrid="0" showGuides="1">
      <p:cViewPr varScale="1">
        <p:scale>
          <a:sx n="40" d="100"/>
          <a:sy n="40" d="100"/>
        </p:scale>
        <p:origin x="2563" y="43"/>
      </p:cViewPr>
      <p:guideLst>
        <p:guide orient="horz" pos="3110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theme" Target="theme/theme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presProps" Target="pres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Official Sensitive - Commercial in Confidence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9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A4679-4666-45D8-8692-89829BA914FA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49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Official Sensitive - Commercial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49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501C1-3BFB-4764-9AA4-6C669975C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03120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Official Sensitive - Commercial in Confidence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9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17EE2-1410-4BF2-A9F9-1BE0A582841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739775"/>
            <a:ext cx="59229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6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49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Official Sensitive - Commercial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49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41EE2-1748-482D-8A53-153DB5AE6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43844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04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06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06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08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09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11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12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EAB13-09EA-4B39-9691-4CC6150E66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55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F5F7442-C13A-4C9F-9E85-F6ADE4C4DA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925" y="241300"/>
            <a:ext cx="8583612" cy="5139822"/>
          </a:xfrm>
          <a:prstGeom prst="rect">
            <a:avLst/>
          </a:prstGeom>
        </p:spPr>
      </p:pic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8673A1F-92B8-409E-AE11-DCB6A378F0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71217" y="-1"/>
            <a:ext cx="5972782" cy="57150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C803F61-A5F2-4074-B062-6B9503D038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3168017" y="241299"/>
            <a:ext cx="3551707" cy="5136799"/>
          </a:xfrm>
          <a:custGeom>
            <a:avLst/>
            <a:gdLst>
              <a:gd name="connsiteX0" fmla="*/ 0 w 6430671"/>
              <a:gd name="connsiteY0" fmla="*/ 0 h 4619625"/>
              <a:gd name="connsiteX1" fmla="*/ 6430671 w 6430671"/>
              <a:gd name="connsiteY1" fmla="*/ 0 h 4619625"/>
              <a:gd name="connsiteX2" fmla="*/ 6430671 w 6430671"/>
              <a:gd name="connsiteY2" fmla="*/ 4619625 h 4619625"/>
              <a:gd name="connsiteX3" fmla="*/ 0 w 6430671"/>
              <a:gd name="connsiteY3" fmla="*/ 4619625 h 4619625"/>
              <a:gd name="connsiteX4" fmla="*/ 0 w 6430671"/>
              <a:gd name="connsiteY4" fmla="*/ 0 h 4619625"/>
              <a:gd name="connsiteX0" fmla="*/ 1396 w 6432067"/>
              <a:gd name="connsiteY0" fmla="*/ 0 h 4619625"/>
              <a:gd name="connsiteX1" fmla="*/ 6432067 w 6432067"/>
              <a:gd name="connsiteY1" fmla="*/ 0 h 4619625"/>
              <a:gd name="connsiteX2" fmla="*/ 6432067 w 6432067"/>
              <a:gd name="connsiteY2" fmla="*/ 4619625 h 4619625"/>
              <a:gd name="connsiteX3" fmla="*/ 1396 w 6432067"/>
              <a:gd name="connsiteY3" fmla="*/ 4619625 h 4619625"/>
              <a:gd name="connsiteX4" fmla="*/ 0 w 6432067"/>
              <a:gd name="connsiteY4" fmla="*/ 4418012 h 4619625"/>
              <a:gd name="connsiteX5" fmla="*/ 1396 w 6432067"/>
              <a:gd name="connsiteY5" fmla="*/ 0 h 4619625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1396 w 6432067"/>
              <a:gd name="connsiteY4" fmla="*/ 4619625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194310 w 6432067"/>
              <a:gd name="connsiteY4" fmla="*/ 4623436 h 4623436"/>
              <a:gd name="connsiteX5" fmla="*/ 47116 w 6432067"/>
              <a:gd name="connsiteY5" fmla="*/ 4571684 h 4623436"/>
              <a:gd name="connsiteX6" fmla="*/ 0 w 6432067"/>
              <a:gd name="connsiteY6" fmla="*/ 4421506 h 4623436"/>
              <a:gd name="connsiteX7" fmla="*/ 1396 w 6432067"/>
              <a:gd name="connsiteY7" fmla="*/ 3494 h 4623436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2882265 w 6432067"/>
              <a:gd name="connsiteY4" fmla="*/ 4621530 h 4623436"/>
              <a:gd name="connsiteX5" fmla="*/ 194310 w 6432067"/>
              <a:gd name="connsiteY5" fmla="*/ 4623436 h 4623436"/>
              <a:gd name="connsiteX6" fmla="*/ 47116 w 6432067"/>
              <a:gd name="connsiteY6" fmla="*/ 4571684 h 4623436"/>
              <a:gd name="connsiteX7" fmla="*/ 0 w 6432067"/>
              <a:gd name="connsiteY7" fmla="*/ 4421506 h 4623436"/>
              <a:gd name="connsiteX8" fmla="*/ 1396 w 6432067"/>
              <a:gd name="connsiteY8" fmla="*/ 3494 h 4623436"/>
              <a:gd name="connsiteX0" fmla="*/ 0 w 6432067"/>
              <a:gd name="connsiteY0" fmla="*/ 4421506 h 4623436"/>
              <a:gd name="connsiteX1" fmla="*/ 1396 w 6432067"/>
              <a:gd name="connsiteY1" fmla="*/ 3494 h 4623436"/>
              <a:gd name="connsiteX2" fmla="*/ 2880360 w 6432067"/>
              <a:gd name="connsiteY2" fmla="*/ 0 h 4623436"/>
              <a:gd name="connsiteX3" fmla="*/ 6432067 w 6432067"/>
              <a:gd name="connsiteY3" fmla="*/ 3494 h 4623436"/>
              <a:gd name="connsiteX4" fmla="*/ 6432067 w 6432067"/>
              <a:gd name="connsiteY4" fmla="*/ 4623119 h 4623436"/>
              <a:gd name="connsiteX5" fmla="*/ 2882265 w 6432067"/>
              <a:gd name="connsiteY5" fmla="*/ 4621530 h 4623436"/>
              <a:gd name="connsiteX6" fmla="*/ 194310 w 6432067"/>
              <a:gd name="connsiteY6" fmla="*/ 4623436 h 4623436"/>
              <a:gd name="connsiteX7" fmla="*/ 47116 w 6432067"/>
              <a:gd name="connsiteY7" fmla="*/ 4571684 h 4623436"/>
              <a:gd name="connsiteX8" fmla="*/ 91440 w 6432067"/>
              <a:gd name="connsiteY8" fmla="*/ 4512946 h 4623436"/>
              <a:gd name="connsiteX0" fmla="*/ 0 w 6430671"/>
              <a:gd name="connsiteY0" fmla="*/ 3494 h 4623436"/>
              <a:gd name="connsiteX1" fmla="*/ 2878964 w 6430671"/>
              <a:gd name="connsiteY1" fmla="*/ 0 h 4623436"/>
              <a:gd name="connsiteX2" fmla="*/ 6430671 w 6430671"/>
              <a:gd name="connsiteY2" fmla="*/ 3494 h 4623436"/>
              <a:gd name="connsiteX3" fmla="*/ 6430671 w 6430671"/>
              <a:gd name="connsiteY3" fmla="*/ 4623119 h 4623436"/>
              <a:gd name="connsiteX4" fmla="*/ 2880869 w 6430671"/>
              <a:gd name="connsiteY4" fmla="*/ 4621530 h 4623436"/>
              <a:gd name="connsiteX5" fmla="*/ 192914 w 6430671"/>
              <a:gd name="connsiteY5" fmla="*/ 4623436 h 4623436"/>
              <a:gd name="connsiteX6" fmla="*/ 45720 w 6430671"/>
              <a:gd name="connsiteY6" fmla="*/ 4571684 h 4623436"/>
              <a:gd name="connsiteX7" fmla="*/ 90044 w 6430671"/>
              <a:gd name="connsiteY7" fmla="*/ 4512946 h 4623436"/>
              <a:gd name="connsiteX0" fmla="*/ 2859835 w 6411542"/>
              <a:gd name="connsiteY0" fmla="*/ 0 h 4623436"/>
              <a:gd name="connsiteX1" fmla="*/ 6411542 w 6411542"/>
              <a:gd name="connsiteY1" fmla="*/ 3494 h 4623436"/>
              <a:gd name="connsiteX2" fmla="*/ 6411542 w 6411542"/>
              <a:gd name="connsiteY2" fmla="*/ 4623119 h 4623436"/>
              <a:gd name="connsiteX3" fmla="*/ 2861740 w 6411542"/>
              <a:gd name="connsiteY3" fmla="*/ 4621530 h 4623436"/>
              <a:gd name="connsiteX4" fmla="*/ 173785 w 6411542"/>
              <a:gd name="connsiteY4" fmla="*/ 4623436 h 4623436"/>
              <a:gd name="connsiteX5" fmla="*/ 26591 w 6411542"/>
              <a:gd name="connsiteY5" fmla="*/ 4571684 h 4623436"/>
              <a:gd name="connsiteX6" fmla="*/ 70915 w 6411542"/>
              <a:gd name="connsiteY6" fmla="*/ 4512946 h 4623436"/>
              <a:gd name="connsiteX0" fmla="*/ 2833244 w 6384951"/>
              <a:gd name="connsiteY0" fmla="*/ 0 h 4623436"/>
              <a:gd name="connsiteX1" fmla="*/ 6384951 w 6384951"/>
              <a:gd name="connsiteY1" fmla="*/ 3494 h 4623436"/>
              <a:gd name="connsiteX2" fmla="*/ 6384951 w 6384951"/>
              <a:gd name="connsiteY2" fmla="*/ 4623119 h 4623436"/>
              <a:gd name="connsiteX3" fmla="*/ 2835149 w 6384951"/>
              <a:gd name="connsiteY3" fmla="*/ 4621530 h 4623436"/>
              <a:gd name="connsiteX4" fmla="*/ 147194 w 6384951"/>
              <a:gd name="connsiteY4" fmla="*/ 4623436 h 4623436"/>
              <a:gd name="connsiteX5" fmla="*/ 0 w 6384951"/>
              <a:gd name="connsiteY5" fmla="*/ 4571684 h 4623436"/>
              <a:gd name="connsiteX0" fmla="*/ 2686050 w 6237757"/>
              <a:gd name="connsiteY0" fmla="*/ 0 h 4623436"/>
              <a:gd name="connsiteX1" fmla="*/ 6237757 w 6237757"/>
              <a:gd name="connsiteY1" fmla="*/ 3494 h 4623436"/>
              <a:gd name="connsiteX2" fmla="*/ 6237757 w 6237757"/>
              <a:gd name="connsiteY2" fmla="*/ 4623119 h 4623436"/>
              <a:gd name="connsiteX3" fmla="*/ 2687955 w 6237757"/>
              <a:gd name="connsiteY3" fmla="*/ 4621530 h 4623436"/>
              <a:gd name="connsiteX4" fmla="*/ 0 w 6237757"/>
              <a:gd name="connsiteY4" fmla="*/ 4623436 h 4623436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4" fmla="*/ 0 w 3551707"/>
              <a:gd name="connsiteY4" fmla="*/ 0 h 46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1707" h="4623119">
                <a:moveTo>
                  <a:pt x="0" y="0"/>
                </a:moveTo>
                <a:lnTo>
                  <a:pt x="3551707" y="3494"/>
                </a:lnTo>
                <a:lnTo>
                  <a:pt x="3551707" y="4623119"/>
                </a:lnTo>
                <a:lnTo>
                  <a:pt x="1905" y="46215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8F7113-2164-43C7-BAF0-8FEBAA704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243205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1917840-DBCD-436A-9429-87076875E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9662" y="3078209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presenter name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ED76A8C-5BD4-4439-B760-ADDC30892B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89662" y="3624422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date here</a:t>
            </a:r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A329161-4ADA-BA4A-919F-F1CC75AB989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795" y="5063409"/>
            <a:ext cx="1097876" cy="8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A3BBC15-F42A-4463-9A7A-62E85D289BA6}"/>
              </a:ext>
            </a:extLst>
          </p:cNvPr>
          <p:cNvSpPr/>
          <p:nvPr userDrawn="1"/>
        </p:nvSpPr>
        <p:spPr>
          <a:xfrm>
            <a:off x="877532" y="454323"/>
            <a:ext cx="328968" cy="392276"/>
          </a:xfrm>
          <a:custGeom>
            <a:avLst/>
            <a:gdLst>
              <a:gd name="connsiteX0" fmla="*/ 328575 w 328968"/>
              <a:gd name="connsiteY0" fmla="*/ 60207 h 353048"/>
              <a:gd name="connsiteX1" fmla="*/ 267915 w 328968"/>
              <a:gd name="connsiteY1" fmla="*/ -246 h 353048"/>
              <a:gd name="connsiteX2" fmla="*/ -393 w 328968"/>
              <a:gd name="connsiteY2" fmla="*/ -246 h 353048"/>
              <a:gd name="connsiteX3" fmla="*/ -393 w 328968"/>
              <a:gd name="connsiteY3" fmla="*/ 55956 h 353048"/>
              <a:gd name="connsiteX4" fmla="*/ 267915 w 328968"/>
              <a:gd name="connsiteY4" fmla="*/ 55956 h 353048"/>
              <a:gd name="connsiteX5" fmla="*/ 272181 w 328968"/>
              <a:gd name="connsiteY5" fmla="*/ 60207 h 353048"/>
              <a:gd name="connsiteX6" fmla="*/ 272181 w 328968"/>
              <a:gd name="connsiteY6" fmla="*/ 145398 h 353048"/>
              <a:gd name="connsiteX7" fmla="*/ 269643 w 328968"/>
              <a:gd name="connsiteY7" fmla="*/ 147963 h 353048"/>
              <a:gd name="connsiteX8" fmla="*/ 269607 w 328968"/>
              <a:gd name="connsiteY8" fmla="*/ 147963 h 353048"/>
              <a:gd name="connsiteX9" fmla="*/ 77295 w 328968"/>
              <a:gd name="connsiteY9" fmla="*/ 147963 h 353048"/>
              <a:gd name="connsiteX10" fmla="*/ 77295 w 328968"/>
              <a:gd name="connsiteY10" fmla="*/ 204595 h 353048"/>
              <a:gd name="connsiteX11" fmla="*/ 267915 w 328968"/>
              <a:gd name="connsiteY11" fmla="*/ 204595 h 353048"/>
              <a:gd name="connsiteX12" fmla="*/ 272181 w 328968"/>
              <a:gd name="connsiteY12" fmla="*/ 208846 h 353048"/>
              <a:gd name="connsiteX13" fmla="*/ 272181 w 328968"/>
              <a:gd name="connsiteY13" fmla="*/ 294037 h 353048"/>
              <a:gd name="connsiteX14" fmla="*/ 269607 w 328968"/>
              <a:gd name="connsiteY14" fmla="*/ 296602 h 353048"/>
              <a:gd name="connsiteX15" fmla="*/ -393 w 328968"/>
              <a:gd name="connsiteY15" fmla="*/ 296602 h 353048"/>
              <a:gd name="connsiteX16" fmla="*/ -393 w 328968"/>
              <a:gd name="connsiteY16" fmla="*/ 352803 h 353048"/>
              <a:gd name="connsiteX17" fmla="*/ 269607 w 328968"/>
              <a:gd name="connsiteY17" fmla="*/ 352803 h 353048"/>
              <a:gd name="connsiteX18" fmla="*/ 328575 w 328968"/>
              <a:gd name="connsiteY18" fmla="*/ 294037 h 353048"/>
              <a:gd name="connsiteX19" fmla="*/ 328575 w 328968"/>
              <a:gd name="connsiteY19" fmla="*/ 208846 h 353048"/>
              <a:gd name="connsiteX20" fmla="*/ 319251 w 328968"/>
              <a:gd name="connsiteY20" fmla="*/ 176898 h 353048"/>
              <a:gd name="connsiteX21" fmla="*/ 328521 w 328968"/>
              <a:gd name="connsiteY21" fmla="*/ 145398 h 35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8968" h="353048">
                <a:moveTo>
                  <a:pt x="328575" y="60207"/>
                </a:moveTo>
                <a:cubicBezTo>
                  <a:pt x="328535" y="26836"/>
                  <a:pt x="301400" y="-206"/>
                  <a:pt x="267915" y="-246"/>
                </a:cubicBezTo>
                <a:lnTo>
                  <a:pt x="-393" y="-246"/>
                </a:lnTo>
                <a:lnTo>
                  <a:pt x="-393" y="55956"/>
                </a:lnTo>
                <a:lnTo>
                  <a:pt x="267915" y="55956"/>
                </a:lnTo>
                <a:cubicBezTo>
                  <a:pt x="270267" y="55965"/>
                  <a:pt x="272170" y="57863"/>
                  <a:pt x="272181" y="60207"/>
                </a:cubicBezTo>
                <a:lnTo>
                  <a:pt x="272181" y="145398"/>
                </a:lnTo>
                <a:cubicBezTo>
                  <a:pt x="272192" y="146804"/>
                  <a:pt x="271054" y="147952"/>
                  <a:pt x="269643" y="147963"/>
                </a:cubicBezTo>
                <a:cubicBezTo>
                  <a:pt x="269630" y="147963"/>
                  <a:pt x="269619" y="147963"/>
                  <a:pt x="269607" y="147963"/>
                </a:cubicBezTo>
                <a:lnTo>
                  <a:pt x="77295" y="147963"/>
                </a:lnTo>
                <a:lnTo>
                  <a:pt x="77295" y="204595"/>
                </a:lnTo>
                <a:lnTo>
                  <a:pt x="267915" y="204595"/>
                </a:lnTo>
                <a:cubicBezTo>
                  <a:pt x="270267" y="204604"/>
                  <a:pt x="272170" y="206502"/>
                  <a:pt x="272181" y="208846"/>
                </a:cubicBezTo>
                <a:lnTo>
                  <a:pt x="272181" y="294037"/>
                </a:lnTo>
                <a:cubicBezTo>
                  <a:pt x="272181" y="295454"/>
                  <a:pt x="271029" y="296602"/>
                  <a:pt x="269607" y="296602"/>
                </a:cubicBezTo>
                <a:lnTo>
                  <a:pt x="-393" y="296602"/>
                </a:lnTo>
                <a:lnTo>
                  <a:pt x="-393" y="352803"/>
                </a:lnTo>
                <a:lnTo>
                  <a:pt x="269607" y="352803"/>
                </a:lnTo>
                <a:cubicBezTo>
                  <a:pt x="302162" y="352773"/>
                  <a:pt x="328544" y="326480"/>
                  <a:pt x="328575" y="294037"/>
                </a:cubicBezTo>
                <a:lnTo>
                  <a:pt x="328575" y="208846"/>
                </a:lnTo>
                <a:cubicBezTo>
                  <a:pt x="328560" y="197532"/>
                  <a:pt x="325326" y="186455"/>
                  <a:pt x="319251" y="176898"/>
                </a:cubicBezTo>
                <a:cubicBezTo>
                  <a:pt x="325306" y="167500"/>
                  <a:pt x="328524" y="156566"/>
                  <a:pt x="328521" y="145398"/>
                </a:cubicBez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72997FA-6034-45A9-9B39-869282E9139C}"/>
              </a:ext>
            </a:extLst>
          </p:cNvPr>
          <p:cNvSpPr/>
          <p:nvPr userDrawn="1"/>
        </p:nvSpPr>
        <p:spPr>
          <a:xfrm>
            <a:off x="1249916" y="454323"/>
            <a:ext cx="329022" cy="391798"/>
          </a:xfrm>
          <a:custGeom>
            <a:avLst/>
            <a:gdLst>
              <a:gd name="connsiteX0" fmla="*/ -339 w 329022"/>
              <a:gd name="connsiteY0" fmla="*/ 60207 h 352618"/>
              <a:gd name="connsiteX1" fmla="*/ -339 w 329022"/>
              <a:gd name="connsiteY1" fmla="*/ 293606 h 352618"/>
              <a:gd name="connsiteX2" fmla="*/ 58629 w 329022"/>
              <a:gd name="connsiteY2" fmla="*/ 352373 h 352618"/>
              <a:gd name="connsiteX3" fmla="*/ 328629 w 329022"/>
              <a:gd name="connsiteY3" fmla="*/ 352373 h 352618"/>
              <a:gd name="connsiteX4" fmla="*/ 328629 w 329022"/>
              <a:gd name="connsiteY4" fmla="*/ 296189 h 352618"/>
              <a:gd name="connsiteX5" fmla="*/ 58629 w 329022"/>
              <a:gd name="connsiteY5" fmla="*/ 296189 h 352618"/>
              <a:gd name="connsiteX6" fmla="*/ 56055 w 329022"/>
              <a:gd name="connsiteY6" fmla="*/ 293624 h 352618"/>
              <a:gd name="connsiteX7" fmla="*/ 56055 w 329022"/>
              <a:gd name="connsiteY7" fmla="*/ 204164 h 352618"/>
              <a:gd name="connsiteX8" fmla="*/ 254325 w 329022"/>
              <a:gd name="connsiteY8" fmla="*/ 204164 h 352618"/>
              <a:gd name="connsiteX9" fmla="*/ 254325 w 329022"/>
              <a:gd name="connsiteY9" fmla="*/ 147963 h 352618"/>
              <a:gd name="connsiteX10" fmla="*/ 56055 w 329022"/>
              <a:gd name="connsiteY10" fmla="*/ 147963 h 352618"/>
              <a:gd name="connsiteX11" fmla="*/ 56055 w 329022"/>
              <a:gd name="connsiteY11" fmla="*/ 60207 h 352618"/>
              <a:gd name="connsiteX12" fmla="*/ 60321 w 329022"/>
              <a:gd name="connsiteY12" fmla="*/ 55956 h 352618"/>
              <a:gd name="connsiteX13" fmla="*/ 328629 w 329022"/>
              <a:gd name="connsiteY13" fmla="*/ 55956 h 352618"/>
              <a:gd name="connsiteX14" fmla="*/ 328629 w 329022"/>
              <a:gd name="connsiteY14" fmla="*/ -246 h 352618"/>
              <a:gd name="connsiteX15" fmla="*/ 60267 w 329022"/>
              <a:gd name="connsiteY15" fmla="*/ -246 h 352618"/>
              <a:gd name="connsiteX16" fmla="*/ -393 w 329022"/>
              <a:gd name="connsiteY16" fmla="*/ 60207 h 35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022" h="352618">
                <a:moveTo>
                  <a:pt x="-339" y="60207"/>
                </a:moveTo>
                <a:lnTo>
                  <a:pt x="-339" y="293606"/>
                </a:lnTo>
                <a:cubicBezTo>
                  <a:pt x="-300" y="326046"/>
                  <a:pt x="26078" y="352333"/>
                  <a:pt x="58629" y="352373"/>
                </a:cubicBezTo>
                <a:lnTo>
                  <a:pt x="328629" y="352373"/>
                </a:lnTo>
                <a:lnTo>
                  <a:pt x="328629" y="296189"/>
                </a:lnTo>
                <a:lnTo>
                  <a:pt x="58629" y="296189"/>
                </a:lnTo>
                <a:cubicBezTo>
                  <a:pt x="57207" y="296189"/>
                  <a:pt x="56055" y="295041"/>
                  <a:pt x="56055" y="293624"/>
                </a:cubicBezTo>
                <a:lnTo>
                  <a:pt x="56055" y="204164"/>
                </a:lnTo>
                <a:lnTo>
                  <a:pt x="254325" y="204164"/>
                </a:lnTo>
                <a:lnTo>
                  <a:pt x="254325" y="147963"/>
                </a:lnTo>
                <a:lnTo>
                  <a:pt x="56055" y="147963"/>
                </a:lnTo>
                <a:lnTo>
                  <a:pt x="56055" y="60207"/>
                </a:lnTo>
                <a:cubicBezTo>
                  <a:pt x="56064" y="57863"/>
                  <a:pt x="57968" y="55965"/>
                  <a:pt x="60321" y="55956"/>
                </a:cubicBezTo>
                <a:lnTo>
                  <a:pt x="328629" y="55956"/>
                </a:lnTo>
                <a:lnTo>
                  <a:pt x="328629" y="-246"/>
                </a:lnTo>
                <a:lnTo>
                  <a:pt x="60267" y="-246"/>
                </a:lnTo>
                <a:cubicBezTo>
                  <a:pt x="26781" y="-206"/>
                  <a:pt x="-354" y="26836"/>
                  <a:pt x="-393" y="60207"/>
                </a:cubicBezTo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BA9BB94-7351-485B-A958-D5FF9B3665A9}"/>
              </a:ext>
            </a:extLst>
          </p:cNvPr>
          <p:cNvSpPr/>
          <p:nvPr userDrawn="1"/>
        </p:nvSpPr>
        <p:spPr>
          <a:xfrm>
            <a:off x="520810" y="454025"/>
            <a:ext cx="327869" cy="392117"/>
          </a:xfrm>
          <a:custGeom>
            <a:avLst/>
            <a:gdLst>
              <a:gd name="connsiteX0" fmla="*/ 0 w 327869"/>
              <a:gd name="connsiteY0" fmla="*/ 0 h 352905"/>
              <a:gd name="connsiteX1" fmla="*/ 0 w 327869"/>
              <a:gd name="connsiteY1" fmla="*/ 56202 h 352905"/>
              <a:gd name="connsiteX2" fmla="*/ 135738 w 327869"/>
              <a:gd name="connsiteY2" fmla="*/ 56202 h 352905"/>
              <a:gd name="connsiteX3" fmla="*/ 135738 w 327869"/>
              <a:gd name="connsiteY3" fmla="*/ 352905 h 352905"/>
              <a:gd name="connsiteX4" fmla="*/ 192132 w 327869"/>
              <a:gd name="connsiteY4" fmla="*/ 352905 h 352905"/>
              <a:gd name="connsiteX5" fmla="*/ 192132 w 327869"/>
              <a:gd name="connsiteY5" fmla="*/ 56202 h 352905"/>
              <a:gd name="connsiteX6" fmla="*/ 327870 w 327869"/>
              <a:gd name="connsiteY6" fmla="*/ 56202 h 352905"/>
              <a:gd name="connsiteX7" fmla="*/ 327870 w 327869"/>
              <a:gd name="connsiteY7" fmla="*/ 0 h 352905"/>
              <a:gd name="connsiteX8" fmla="*/ 0 w 327869"/>
              <a:gd name="connsiteY8" fmla="*/ 0 h 35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869" h="352905">
                <a:moveTo>
                  <a:pt x="0" y="0"/>
                </a:moveTo>
                <a:lnTo>
                  <a:pt x="0" y="56202"/>
                </a:lnTo>
                <a:lnTo>
                  <a:pt x="135738" y="56202"/>
                </a:lnTo>
                <a:lnTo>
                  <a:pt x="135738" y="352905"/>
                </a:lnTo>
                <a:lnTo>
                  <a:pt x="192132" y="352905"/>
                </a:lnTo>
                <a:lnTo>
                  <a:pt x="192132" y="56202"/>
                </a:lnTo>
                <a:lnTo>
                  <a:pt x="327870" y="56202"/>
                </a:lnTo>
                <a:lnTo>
                  <a:pt x="327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1BFD084-B07C-4436-92AF-349362E5F400}"/>
              </a:ext>
            </a:extLst>
          </p:cNvPr>
          <p:cNvSpPr/>
          <p:nvPr userDrawn="1"/>
        </p:nvSpPr>
        <p:spPr>
          <a:xfrm>
            <a:off x="520970" y="961088"/>
            <a:ext cx="1057932" cy="76757"/>
          </a:xfrm>
          <a:custGeom>
            <a:avLst/>
            <a:gdLst>
              <a:gd name="connsiteX0" fmla="*/ 1027857 w 1057932"/>
              <a:gd name="connsiteY0" fmla="*/ 52368 h 69081"/>
              <a:gd name="connsiteX1" fmla="*/ 1034517 w 1057932"/>
              <a:gd name="connsiteY1" fmla="*/ 52368 h 69081"/>
              <a:gd name="connsiteX2" fmla="*/ 1034517 w 1057932"/>
              <a:gd name="connsiteY2" fmla="*/ 25729 h 69081"/>
              <a:gd name="connsiteX3" fmla="*/ 1038117 w 1057932"/>
              <a:gd name="connsiteY3" fmla="*/ 21908 h 69081"/>
              <a:gd name="connsiteX4" fmla="*/ 1043211 w 1057932"/>
              <a:gd name="connsiteY4" fmla="*/ 20563 h 69081"/>
              <a:gd name="connsiteX5" fmla="*/ 1049079 w 1057932"/>
              <a:gd name="connsiteY5" fmla="*/ 22626 h 69081"/>
              <a:gd name="connsiteX6" fmla="*/ 1050879 w 1057932"/>
              <a:gd name="connsiteY6" fmla="*/ 29443 h 69081"/>
              <a:gd name="connsiteX7" fmla="*/ 1050879 w 1057932"/>
              <a:gd name="connsiteY7" fmla="*/ 52368 h 69081"/>
              <a:gd name="connsiteX8" fmla="*/ 1057539 w 1057932"/>
              <a:gd name="connsiteY8" fmla="*/ 52368 h 69081"/>
              <a:gd name="connsiteX9" fmla="*/ 1057539 w 1057932"/>
              <a:gd name="connsiteY9" fmla="*/ 29299 h 69081"/>
              <a:gd name="connsiteX10" fmla="*/ 1054353 w 1057932"/>
              <a:gd name="connsiteY10" fmla="*/ 18662 h 69081"/>
              <a:gd name="connsiteX11" fmla="*/ 1045119 w 1057932"/>
              <a:gd name="connsiteY11" fmla="*/ 15074 h 69081"/>
              <a:gd name="connsiteX12" fmla="*/ 1034319 w 1057932"/>
              <a:gd name="connsiteY12" fmla="*/ 21191 h 69081"/>
              <a:gd name="connsiteX13" fmla="*/ 1033833 w 1057932"/>
              <a:gd name="connsiteY13" fmla="*/ 15809 h 69081"/>
              <a:gd name="connsiteX14" fmla="*/ 1027893 w 1057932"/>
              <a:gd name="connsiteY14" fmla="*/ 15809 h 69081"/>
              <a:gd name="connsiteX15" fmla="*/ 992433 w 1057932"/>
              <a:gd name="connsiteY15" fmla="*/ 48009 h 69081"/>
              <a:gd name="connsiteX16" fmla="*/ 1015716 w 1057932"/>
              <a:gd name="connsiteY16" fmla="*/ 48664 h 69081"/>
              <a:gd name="connsiteX17" fmla="*/ 1016373 w 1057932"/>
              <a:gd name="connsiteY17" fmla="*/ 48009 h 69081"/>
              <a:gd name="connsiteX18" fmla="*/ 1020801 w 1057932"/>
              <a:gd name="connsiteY18" fmla="*/ 34573 h 69081"/>
              <a:gd name="connsiteX19" fmla="*/ 1020801 w 1057932"/>
              <a:gd name="connsiteY19" fmla="*/ 33838 h 69081"/>
              <a:gd name="connsiteX20" fmla="*/ 1016355 w 1057932"/>
              <a:gd name="connsiteY20" fmla="*/ 20384 h 69081"/>
              <a:gd name="connsiteX21" fmla="*/ 993151 w 1057932"/>
              <a:gd name="connsiteY21" fmla="*/ 19668 h 69081"/>
              <a:gd name="connsiteX22" fmla="*/ 992433 w 1057932"/>
              <a:gd name="connsiteY22" fmla="*/ 20384 h 69081"/>
              <a:gd name="connsiteX23" fmla="*/ 987987 w 1057932"/>
              <a:gd name="connsiteY23" fmla="*/ 33820 h 69081"/>
              <a:gd name="connsiteX24" fmla="*/ 987987 w 1057932"/>
              <a:gd name="connsiteY24" fmla="*/ 34573 h 69081"/>
              <a:gd name="connsiteX25" fmla="*/ 992433 w 1057932"/>
              <a:gd name="connsiteY25" fmla="*/ 47991 h 69081"/>
              <a:gd name="connsiteX26" fmla="*/ 997185 w 1057932"/>
              <a:gd name="connsiteY26" fmla="*/ 24169 h 69081"/>
              <a:gd name="connsiteX27" fmla="*/ 1004385 w 1057932"/>
              <a:gd name="connsiteY27" fmla="*/ 20473 h 69081"/>
              <a:gd name="connsiteX28" fmla="*/ 1011585 w 1057932"/>
              <a:gd name="connsiteY28" fmla="*/ 24169 h 69081"/>
              <a:gd name="connsiteX29" fmla="*/ 1014213 w 1057932"/>
              <a:gd name="connsiteY29" fmla="*/ 33838 h 69081"/>
              <a:gd name="connsiteX30" fmla="*/ 1014213 w 1057932"/>
              <a:gd name="connsiteY30" fmla="*/ 34591 h 69081"/>
              <a:gd name="connsiteX31" fmla="*/ 1011693 w 1057932"/>
              <a:gd name="connsiteY31" fmla="*/ 44278 h 69081"/>
              <a:gd name="connsiteX32" fmla="*/ 999093 w 1057932"/>
              <a:gd name="connsiteY32" fmla="*/ 46072 h 69081"/>
              <a:gd name="connsiteX33" fmla="*/ 997293 w 1057932"/>
              <a:gd name="connsiteY33" fmla="*/ 44278 h 69081"/>
              <a:gd name="connsiteX34" fmla="*/ 994791 w 1057932"/>
              <a:gd name="connsiteY34" fmla="*/ 34573 h 69081"/>
              <a:gd name="connsiteX35" fmla="*/ 994791 w 1057932"/>
              <a:gd name="connsiteY35" fmla="*/ 33838 h 69081"/>
              <a:gd name="connsiteX36" fmla="*/ 997293 w 1057932"/>
              <a:gd name="connsiteY36" fmla="*/ 24187 h 69081"/>
              <a:gd name="connsiteX37" fmla="*/ 973893 w 1057932"/>
              <a:gd name="connsiteY37" fmla="*/ 6499 h 69081"/>
              <a:gd name="connsiteX38" fmla="*/ 980553 w 1057932"/>
              <a:gd name="connsiteY38" fmla="*/ 6499 h 69081"/>
              <a:gd name="connsiteX39" fmla="*/ 980553 w 1057932"/>
              <a:gd name="connsiteY39" fmla="*/ -246 h 69081"/>
              <a:gd name="connsiteX40" fmla="*/ 973893 w 1057932"/>
              <a:gd name="connsiteY40" fmla="*/ -246 h 69081"/>
              <a:gd name="connsiteX41" fmla="*/ 973893 w 1057932"/>
              <a:gd name="connsiteY41" fmla="*/ 52368 h 69081"/>
              <a:gd name="connsiteX42" fmla="*/ 980553 w 1057932"/>
              <a:gd name="connsiteY42" fmla="*/ 52368 h 69081"/>
              <a:gd name="connsiteX43" fmla="*/ 980553 w 1057932"/>
              <a:gd name="connsiteY43" fmla="*/ 15899 h 69081"/>
              <a:gd name="connsiteX44" fmla="*/ 973893 w 1057932"/>
              <a:gd name="connsiteY44" fmla="*/ 15899 h 69081"/>
              <a:gd name="connsiteX45" fmla="*/ 952545 w 1057932"/>
              <a:gd name="connsiteY45" fmla="*/ 15899 h 69081"/>
              <a:gd name="connsiteX46" fmla="*/ 946749 w 1057932"/>
              <a:gd name="connsiteY46" fmla="*/ 15899 h 69081"/>
              <a:gd name="connsiteX47" fmla="*/ 946749 w 1057932"/>
              <a:gd name="connsiteY47" fmla="*/ 20850 h 69081"/>
              <a:gd name="connsiteX48" fmla="*/ 952545 w 1057932"/>
              <a:gd name="connsiteY48" fmla="*/ 20850 h 69081"/>
              <a:gd name="connsiteX49" fmla="*/ 952545 w 1057932"/>
              <a:gd name="connsiteY49" fmla="*/ 43004 h 69081"/>
              <a:gd name="connsiteX50" fmla="*/ 954885 w 1057932"/>
              <a:gd name="connsiteY50" fmla="*/ 50628 h 69081"/>
              <a:gd name="connsiteX51" fmla="*/ 961437 w 1057932"/>
              <a:gd name="connsiteY51" fmla="*/ 53140 h 69081"/>
              <a:gd name="connsiteX52" fmla="*/ 966513 w 1057932"/>
              <a:gd name="connsiteY52" fmla="*/ 51758 h 69081"/>
              <a:gd name="connsiteX53" fmla="*/ 965649 w 1057932"/>
              <a:gd name="connsiteY53" fmla="*/ 47202 h 69081"/>
              <a:gd name="connsiteX54" fmla="*/ 963165 w 1057932"/>
              <a:gd name="connsiteY54" fmla="*/ 47668 h 69081"/>
              <a:gd name="connsiteX55" fmla="*/ 959295 w 1057932"/>
              <a:gd name="connsiteY55" fmla="*/ 43004 h 69081"/>
              <a:gd name="connsiteX56" fmla="*/ 959295 w 1057932"/>
              <a:gd name="connsiteY56" fmla="*/ 20868 h 69081"/>
              <a:gd name="connsiteX57" fmla="*/ 966207 w 1057932"/>
              <a:gd name="connsiteY57" fmla="*/ 20868 h 69081"/>
              <a:gd name="connsiteX58" fmla="*/ 966207 w 1057932"/>
              <a:gd name="connsiteY58" fmla="*/ 15899 h 69081"/>
              <a:gd name="connsiteX59" fmla="*/ 959295 w 1057932"/>
              <a:gd name="connsiteY59" fmla="*/ 15899 h 69081"/>
              <a:gd name="connsiteX60" fmla="*/ 959295 w 1057932"/>
              <a:gd name="connsiteY60" fmla="*/ 7073 h 69081"/>
              <a:gd name="connsiteX61" fmla="*/ 952545 w 1057932"/>
              <a:gd name="connsiteY61" fmla="*/ 7073 h 69081"/>
              <a:gd name="connsiteX62" fmla="*/ 921333 w 1057932"/>
              <a:gd name="connsiteY62" fmla="*/ 37425 h 69081"/>
              <a:gd name="connsiteX63" fmla="*/ 927777 w 1057932"/>
              <a:gd name="connsiteY63" fmla="*/ 35452 h 69081"/>
              <a:gd name="connsiteX64" fmla="*/ 935229 w 1057932"/>
              <a:gd name="connsiteY64" fmla="*/ 35452 h 69081"/>
              <a:gd name="connsiteX65" fmla="*/ 935229 w 1057932"/>
              <a:gd name="connsiteY65" fmla="*/ 41408 h 69081"/>
              <a:gd name="connsiteX66" fmla="*/ 931359 w 1057932"/>
              <a:gd name="connsiteY66" fmla="*/ 45677 h 69081"/>
              <a:gd name="connsiteX67" fmla="*/ 925185 w 1057932"/>
              <a:gd name="connsiteY67" fmla="*/ 47471 h 69081"/>
              <a:gd name="connsiteX68" fmla="*/ 920397 w 1057932"/>
              <a:gd name="connsiteY68" fmla="*/ 46090 h 69081"/>
              <a:gd name="connsiteX69" fmla="*/ 918849 w 1057932"/>
              <a:gd name="connsiteY69" fmla="*/ 42215 h 69081"/>
              <a:gd name="connsiteX70" fmla="*/ 918849 w 1057932"/>
              <a:gd name="connsiteY70" fmla="*/ 42215 h 69081"/>
              <a:gd name="connsiteX71" fmla="*/ 921333 w 1057932"/>
              <a:gd name="connsiteY71" fmla="*/ 37425 h 69081"/>
              <a:gd name="connsiteX72" fmla="*/ 930333 w 1057932"/>
              <a:gd name="connsiteY72" fmla="*/ 51382 h 69081"/>
              <a:gd name="connsiteX73" fmla="*/ 935283 w 1057932"/>
              <a:gd name="connsiteY73" fmla="*/ 46897 h 69081"/>
              <a:gd name="connsiteX74" fmla="*/ 936021 w 1057932"/>
              <a:gd name="connsiteY74" fmla="*/ 52279 h 69081"/>
              <a:gd name="connsiteX75" fmla="*/ 942915 w 1057932"/>
              <a:gd name="connsiteY75" fmla="*/ 52279 h 69081"/>
              <a:gd name="connsiteX76" fmla="*/ 941979 w 1057932"/>
              <a:gd name="connsiteY76" fmla="*/ 44924 h 69081"/>
              <a:gd name="connsiteX77" fmla="*/ 941979 w 1057932"/>
              <a:gd name="connsiteY77" fmla="*/ 27344 h 69081"/>
              <a:gd name="connsiteX78" fmla="*/ 938253 w 1057932"/>
              <a:gd name="connsiteY78" fmla="*/ 18285 h 69081"/>
              <a:gd name="connsiteX79" fmla="*/ 928263 w 1057932"/>
              <a:gd name="connsiteY79" fmla="*/ 15074 h 69081"/>
              <a:gd name="connsiteX80" fmla="*/ 917949 w 1057932"/>
              <a:gd name="connsiteY80" fmla="*/ 18321 h 69081"/>
              <a:gd name="connsiteX81" fmla="*/ 914097 w 1057932"/>
              <a:gd name="connsiteY81" fmla="*/ 25694 h 69081"/>
              <a:gd name="connsiteX82" fmla="*/ 914097 w 1057932"/>
              <a:gd name="connsiteY82" fmla="*/ 25873 h 69081"/>
              <a:gd name="connsiteX83" fmla="*/ 920451 w 1057932"/>
              <a:gd name="connsiteY83" fmla="*/ 25873 h 69081"/>
              <a:gd name="connsiteX84" fmla="*/ 922485 w 1057932"/>
              <a:gd name="connsiteY84" fmla="*/ 21926 h 69081"/>
              <a:gd name="connsiteX85" fmla="*/ 927885 w 1057932"/>
              <a:gd name="connsiteY85" fmla="*/ 20330 h 69081"/>
              <a:gd name="connsiteX86" fmla="*/ 933285 w 1057932"/>
              <a:gd name="connsiteY86" fmla="*/ 22124 h 69081"/>
              <a:gd name="connsiteX87" fmla="*/ 935265 w 1057932"/>
              <a:gd name="connsiteY87" fmla="*/ 27218 h 69081"/>
              <a:gd name="connsiteX88" fmla="*/ 935265 w 1057932"/>
              <a:gd name="connsiteY88" fmla="*/ 30806 h 69081"/>
              <a:gd name="connsiteX89" fmla="*/ 928065 w 1057932"/>
              <a:gd name="connsiteY89" fmla="*/ 30806 h 69081"/>
              <a:gd name="connsiteX90" fmla="*/ 916473 w 1057932"/>
              <a:gd name="connsiteY90" fmla="*/ 33766 h 69081"/>
              <a:gd name="connsiteX91" fmla="*/ 912261 w 1057932"/>
              <a:gd name="connsiteY91" fmla="*/ 41946 h 69081"/>
              <a:gd name="connsiteX92" fmla="*/ 915285 w 1057932"/>
              <a:gd name="connsiteY92" fmla="*/ 50054 h 69081"/>
              <a:gd name="connsiteX93" fmla="*/ 924015 w 1057932"/>
              <a:gd name="connsiteY93" fmla="*/ 52942 h 69081"/>
              <a:gd name="connsiteX94" fmla="*/ 930351 w 1057932"/>
              <a:gd name="connsiteY94" fmla="*/ 51238 h 69081"/>
              <a:gd name="connsiteX95" fmla="*/ 898563 w 1057932"/>
              <a:gd name="connsiteY95" fmla="*/ 46825 h 69081"/>
              <a:gd name="connsiteX96" fmla="*/ 899013 w 1057932"/>
              <a:gd name="connsiteY96" fmla="*/ 52207 h 69081"/>
              <a:gd name="connsiteX97" fmla="*/ 904989 w 1057932"/>
              <a:gd name="connsiteY97" fmla="*/ 52207 h 69081"/>
              <a:gd name="connsiteX98" fmla="*/ 904989 w 1057932"/>
              <a:gd name="connsiteY98" fmla="*/ 15899 h 69081"/>
              <a:gd name="connsiteX99" fmla="*/ 898329 w 1057932"/>
              <a:gd name="connsiteY99" fmla="*/ 15899 h 69081"/>
              <a:gd name="connsiteX100" fmla="*/ 898329 w 1057932"/>
              <a:gd name="connsiteY100" fmla="*/ 42215 h 69081"/>
              <a:gd name="connsiteX101" fmla="*/ 888915 w 1057932"/>
              <a:gd name="connsiteY101" fmla="*/ 47740 h 69081"/>
              <a:gd name="connsiteX102" fmla="*/ 883515 w 1057932"/>
              <a:gd name="connsiteY102" fmla="*/ 45480 h 69081"/>
              <a:gd name="connsiteX103" fmla="*/ 881841 w 1057932"/>
              <a:gd name="connsiteY103" fmla="*/ 37497 h 69081"/>
              <a:gd name="connsiteX104" fmla="*/ 881841 w 1057932"/>
              <a:gd name="connsiteY104" fmla="*/ 15899 h 69081"/>
              <a:gd name="connsiteX105" fmla="*/ 875181 w 1057932"/>
              <a:gd name="connsiteY105" fmla="*/ 15899 h 69081"/>
              <a:gd name="connsiteX106" fmla="*/ 875181 w 1057932"/>
              <a:gd name="connsiteY106" fmla="*/ 37425 h 69081"/>
              <a:gd name="connsiteX107" fmla="*/ 878457 w 1057932"/>
              <a:gd name="connsiteY107" fmla="*/ 49247 h 69081"/>
              <a:gd name="connsiteX108" fmla="*/ 896552 w 1057932"/>
              <a:gd name="connsiteY108" fmla="*/ 49570 h 69081"/>
              <a:gd name="connsiteX109" fmla="*/ 898599 w 1057932"/>
              <a:gd name="connsiteY109" fmla="*/ 47022 h 69081"/>
              <a:gd name="connsiteX110" fmla="*/ 859557 w 1057932"/>
              <a:gd name="connsiteY110" fmla="*/ 52404 h 69081"/>
              <a:gd name="connsiteX111" fmla="*/ 866217 w 1057932"/>
              <a:gd name="connsiteY111" fmla="*/ 52404 h 69081"/>
              <a:gd name="connsiteX112" fmla="*/ 866217 w 1057932"/>
              <a:gd name="connsiteY112" fmla="*/ -246 h 69081"/>
              <a:gd name="connsiteX113" fmla="*/ 859413 w 1057932"/>
              <a:gd name="connsiteY113" fmla="*/ -246 h 69081"/>
              <a:gd name="connsiteX114" fmla="*/ 829785 w 1057932"/>
              <a:gd name="connsiteY114" fmla="*/ 37425 h 69081"/>
              <a:gd name="connsiteX115" fmla="*/ 836211 w 1057932"/>
              <a:gd name="connsiteY115" fmla="*/ 35452 h 69081"/>
              <a:gd name="connsiteX116" fmla="*/ 843663 w 1057932"/>
              <a:gd name="connsiteY116" fmla="*/ 35452 h 69081"/>
              <a:gd name="connsiteX117" fmla="*/ 843663 w 1057932"/>
              <a:gd name="connsiteY117" fmla="*/ 41408 h 69081"/>
              <a:gd name="connsiteX118" fmla="*/ 839811 w 1057932"/>
              <a:gd name="connsiteY118" fmla="*/ 45677 h 69081"/>
              <a:gd name="connsiteX119" fmla="*/ 833619 w 1057932"/>
              <a:gd name="connsiteY119" fmla="*/ 47471 h 69081"/>
              <a:gd name="connsiteX120" fmla="*/ 828849 w 1057932"/>
              <a:gd name="connsiteY120" fmla="*/ 46090 h 69081"/>
              <a:gd name="connsiteX121" fmla="*/ 827301 w 1057932"/>
              <a:gd name="connsiteY121" fmla="*/ 42215 h 69081"/>
              <a:gd name="connsiteX122" fmla="*/ 827301 w 1057932"/>
              <a:gd name="connsiteY122" fmla="*/ 42215 h 69081"/>
              <a:gd name="connsiteX123" fmla="*/ 829749 w 1057932"/>
              <a:gd name="connsiteY123" fmla="*/ 37407 h 69081"/>
              <a:gd name="connsiteX124" fmla="*/ 838641 w 1057932"/>
              <a:gd name="connsiteY124" fmla="*/ 51364 h 69081"/>
              <a:gd name="connsiteX125" fmla="*/ 843591 w 1057932"/>
              <a:gd name="connsiteY125" fmla="*/ 46879 h 69081"/>
              <a:gd name="connsiteX126" fmla="*/ 844347 w 1057932"/>
              <a:gd name="connsiteY126" fmla="*/ 52261 h 69081"/>
              <a:gd name="connsiteX127" fmla="*/ 851241 w 1057932"/>
              <a:gd name="connsiteY127" fmla="*/ 52261 h 69081"/>
              <a:gd name="connsiteX128" fmla="*/ 850287 w 1057932"/>
              <a:gd name="connsiteY128" fmla="*/ 44906 h 69081"/>
              <a:gd name="connsiteX129" fmla="*/ 850287 w 1057932"/>
              <a:gd name="connsiteY129" fmla="*/ 27326 h 69081"/>
              <a:gd name="connsiteX130" fmla="*/ 846561 w 1057932"/>
              <a:gd name="connsiteY130" fmla="*/ 18267 h 69081"/>
              <a:gd name="connsiteX131" fmla="*/ 836571 w 1057932"/>
              <a:gd name="connsiteY131" fmla="*/ 15056 h 69081"/>
              <a:gd name="connsiteX132" fmla="*/ 826257 w 1057932"/>
              <a:gd name="connsiteY132" fmla="*/ 18303 h 69081"/>
              <a:gd name="connsiteX133" fmla="*/ 822405 w 1057932"/>
              <a:gd name="connsiteY133" fmla="*/ 25676 h 69081"/>
              <a:gd name="connsiteX134" fmla="*/ 822405 w 1057932"/>
              <a:gd name="connsiteY134" fmla="*/ 25855 h 69081"/>
              <a:gd name="connsiteX135" fmla="*/ 828813 w 1057932"/>
              <a:gd name="connsiteY135" fmla="*/ 25855 h 69081"/>
              <a:gd name="connsiteX136" fmla="*/ 830847 w 1057932"/>
              <a:gd name="connsiteY136" fmla="*/ 21908 h 69081"/>
              <a:gd name="connsiteX137" fmla="*/ 836247 w 1057932"/>
              <a:gd name="connsiteY137" fmla="*/ 20312 h 69081"/>
              <a:gd name="connsiteX138" fmla="*/ 841647 w 1057932"/>
              <a:gd name="connsiteY138" fmla="*/ 22106 h 69081"/>
              <a:gd name="connsiteX139" fmla="*/ 843627 w 1057932"/>
              <a:gd name="connsiteY139" fmla="*/ 27200 h 69081"/>
              <a:gd name="connsiteX140" fmla="*/ 843627 w 1057932"/>
              <a:gd name="connsiteY140" fmla="*/ 30788 h 69081"/>
              <a:gd name="connsiteX141" fmla="*/ 836427 w 1057932"/>
              <a:gd name="connsiteY141" fmla="*/ 30788 h 69081"/>
              <a:gd name="connsiteX142" fmla="*/ 824835 w 1057932"/>
              <a:gd name="connsiteY142" fmla="*/ 33748 h 69081"/>
              <a:gd name="connsiteX143" fmla="*/ 820623 w 1057932"/>
              <a:gd name="connsiteY143" fmla="*/ 41928 h 69081"/>
              <a:gd name="connsiteX144" fmla="*/ 823629 w 1057932"/>
              <a:gd name="connsiteY144" fmla="*/ 50036 h 69081"/>
              <a:gd name="connsiteX145" fmla="*/ 832359 w 1057932"/>
              <a:gd name="connsiteY145" fmla="*/ 52924 h 69081"/>
              <a:gd name="connsiteX146" fmla="*/ 838695 w 1057932"/>
              <a:gd name="connsiteY146" fmla="*/ 51220 h 69081"/>
              <a:gd name="connsiteX147" fmla="*/ 785397 w 1057932"/>
              <a:gd name="connsiteY147" fmla="*/ 15899 h 69081"/>
              <a:gd name="connsiteX148" fmla="*/ 799059 w 1057932"/>
              <a:gd name="connsiteY148" fmla="*/ 52440 h 69081"/>
              <a:gd name="connsiteX149" fmla="*/ 804099 w 1057932"/>
              <a:gd name="connsiteY149" fmla="*/ 52440 h 69081"/>
              <a:gd name="connsiteX150" fmla="*/ 817581 w 1057932"/>
              <a:gd name="connsiteY150" fmla="*/ 15899 h 69081"/>
              <a:gd name="connsiteX151" fmla="*/ 810813 w 1057932"/>
              <a:gd name="connsiteY151" fmla="*/ 15899 h 69081"/>
              <a:gd name="connsiteX152" fmla="*/ 802353 w 1057932"/>
              <a:gd name="connsiteY152" fmla="*/ 41677 h 69081"/>
              <a:gd name="connsiteX153" fmla="*/ 801705 w 1057932"/>
              <a:gd name="connsiteY153" fmla="*/ 44224 h 69081"/>
              <a:gd name="connsiteX154" fmla="*/ 801525 w 1057932"/>
              <a:gd name="connsiteY154" fmla="*/ 44224 h 69081"/>
              <a:gd name="connsiteX155" fmla="*/ 800949 w 1057932"/>
              <a:gd name="connsiteY155" fmla="*/ 41677 h 69081"/>
              <a:gd name="connsiteX156" fmla="*/ 792255 w 1057932"/>
              <a:gd name="connsiteY156" fmla="*/ 15899 h 69081"/>
              <a:gd name="connsiteX157" fmla="*/ 758109 w 1057932"/>
              <a:gd name="connsiteY157" fmla="*/ 24420 h 69081"/>
              <a:gd name="connsiteX158" fmla="*/ 758109 w 1057932"/>
              <a:gd name="connsiteY158" fmla="*/ 8508 h 69081"/>
              <a:gd name="connsiteX159" fmla="*/ 783813 w 1057932"/>
              <a:gd name="connsiteY159" fmla="*/ 8508 h 69081"/>
              <a:gd name="connsiteX160" fmla="*/ 783813 w 1057932"/>
              <a:gd name="connsiteY160" fmla="*/ 3306 h 69081"/>
              <a:gd name="connsiteX161" fmla="*/ 751413 w 1057932"/>
              <a:gd name="connsiteY161" fmla="*/ 3306 h 69081"/>
              <a:gd name="connsiteX162" fmla="*/ 751413 w 1057932"/>
              <a:gd name="connsiteY162" fmla="*/ 52440 h 69081"/>
              <a:gd name="connsiteX163" fmla="*/ 784101 w 1057932"/>
              <a:gd name="connsiteY163" fmla="*/ 52440 h 69081"/>
              <a:gd name="connsiteX164" fmla="*/ 784101 w 1057932"/>
              <a:gd name="connsiteY164" fmla="*/ 47220 h 69081"/>
              <a:gd name="connsiteX165" fmla="*/ 758109 w 1057932"/>
              <a:gd name="connsiteY165" fmla="*/ 47220 h 69081"/>
              <a:gd name="connsiteX166" fmla="*/ 758109 w 1057932"/>
              <a:gd name="connsiteY166" fmla="*/ 29640 h 69081"/>
              <a:gd name="connsiteX167" fmla="*/ 780717 w 1057932"/>
              <a:gd name="connsiteY167" fmla="*/ 29640 h 69081"/>
              <a:gd name="connsiteX168" fmla="*/ 780717 w 1057932"/>
              <a:gd name="connsiteY168" fmla="*/ 24420 h 69081"/>
              <a:gd name="connsiteX169" fmla="*/ 700995 w 1057932"/>
              <a:gd name="connsiteY169" fmla="*/ 24420 h 69081"/>
              <a:gd name="connsiteX170" fmla="*/ 708033 w 1057932"/>
              <a:gd name="connsiteY170" fmla="*/ 20617 h 69081"/>
              <a:gd name="connsiteX171" fmla="*/ 716313 w 1057932"/>
              <a:gd name="connsiteY171" fmla="*/ 25568 h 69081"/>
              <a:gd name="connsiteX172" fmla="*/ 716313 w 1057932"/>
              <a:gd name="connsiteY172" fmla="*/ 42592 h 69081"/>
              <a:gd name="connsiteX173" fmla="*/ 707943 w 1057932"/>
              <a:gd name="connsiteY173" fmla="*/ 47740 h 69081"/>
              <a:gd name="connsiteX174" fmla="*/ 701013 w 1057932"/>
              <a:gd name="connsiteY174" fmla="*/ 44601 h 69081"/>
              <a:gd name="connsiteX175" fmla="*/ 698691 w 1057932"/>
              <a:gd name="connsiteY175" fmla="*/ 35632 h 69081"/>
              <a:gd name="connsiteX176" fmla="*/ 698691 w 1057932"/>
              <a:gd name="connsiteY176" fmla="*/ 34914 h 69081"/>
              <a:gd name="connsiteX177" fmla="*/ 701031 w 1057932"/>
              <a:gd name="connsiteY177" fmla="*/ 24510 h 69081"/>
              <a:gd name="connsiteX178" fmla="*/ 692031 w 1057932"/>
              <a:gd name="connsiteY178" fmla="*/ 34914 h 69081"/>
              <a:gd name="connsiteX179" fmla="*/ 692031 w 1057932"/>
              <a:gd name="connsiteY179" fmla="*/ 35632 h 69081"/>
              <a:gd name="connsiteX180" fmla="*/ 695829 w 1057932"/>
              <a:gd name="connsiteY180" fmla="*/ 48440 h 69081"/>
              <a:gd name="connsiteX181" fmla="*/ 706359 w 1057932"/>
              <a:gd name="connsiteY181" fmla="*/ 53229 h 69081"/>
              <a:gd name="connsiteX182" fmla="*/ 716745 w 1057932"/>
              <a:gd name="connsiteY182" fmla="*/ 48009 h 69081"/>
              <a:gd name="connsiteX183" fmla="*/ 717537 w 1057932"/>
              <a:gd name="connsiteY183" fmla="*/ 52512 h 69081"/>
              <a:gd name="connsiteX184" fmla="*/ 722937 w 1057932"/>
              <a:gd name="connsiteY184" fmla="*/ 52512 h 69081"/>
              <a:gd name="connsiteX185" fmla="*/ 722937 w 1057932"/>
              <a:gd name="connsiteY185" fmla="*/ -246 h 69081"/>
              <a:gd name="connsiteX186" fmla="*/ 716241 w 1057932"/>
              <a:gd name="connsiteY186" fmla="*/ -246 h 69081"/>
              <a:gd name="connsiteX187" fmla="*/ 716241 w 1057932"/>
              <a:gd name="connsiteY187" fmla="*/ 19846 h 69081"/>
              <a:gd name="connsiteX188" fmla="*/ 697883 w 1057932"/>
              <a:gd name="connsiteY188" fmla="*/ 18224 h 69081"/>
              <a:gd name="connsiteX189" fmla="*/ 695721 w 1057932"/>
              <a:gd name="connsiteY189" fmla="*/ 20527 h 69081"/>
              <a:gd name="connsiteX190" fmla="*/ 691923 w 1057932"/>
              <a:gd name="connsiteY190" fmla="*/ 34878 h 69081"/>
              <a:gd name="connsiteX191" fmla="*/ 655221 w 1057932"/>
              <a:gd name="connsiteY191" fmla="*/ 52404 h 69081"/>
              <a:gd name="connsiteX192" fmla="*/ 661881 w 1057932"/>
              <a:gd name="connsiteY192" fmla="*/ 52404 h 69081"/>
              <a:gd name="connsiteX193" fmla="*/ 661881 w 1057932"/>
              <a:gd name="connsiteY193" fmla="*/ 25729 h 69081"/>
              <a:gd name="connsiteX194" fmla="*/ 665481 w 1057932"/>
              <a:gd name="connsiteY194" fmla="*/ 21908 h 69081"/>
              <a:gd name="connsiteX195" fmla="*/ 670575 w 1057932"/>
              <a:gd name="connsiteY195" fmla="*/ 20563 h 69081"/>
              <a:gd name="connsiteX196" fmla="*/ 676443 w 1057932"/>
              <a:gd name="connsiteY196" fmla="*/ 22626 h 69081"/>
              <a:gd name="connsiteX197" fmla="*/ 678243 w 1057932"/>
              <a:gd name="connsiteY197" fmla="*/ 29443 h 69081"/>
              <a:gd name="connsiteX198" fmla="*/ 678243 w 1057932"/>
              <a:gd name="connsiteY198" fmla="*/ 52368 h 69081"/>
              <a:gd name="connsiteX199" fmla="*/ 684903 w 1057932"/>
              <a:gd name="connsiteY199" fmla="*/ 52368 h 69081"/>
              <a:gd name="connsiteX200" fmla="*/ 684903 w 1057932"/>
              <a:gd name="connsiteY200" fmla="*/ 29299 h 69081"/>
              <a:gd name="connsiteX201" fmla="*/ 681717 w 1057932"/>
              <a:gd name="connsiteY201" fmla="*/ 18662 h 69081"/>
              <a:gd name="connsiteX202" fmla="*/ 672483 w 1057932"/>
              <a:gd name="connsiteY202" fmla="*/ 15074 h 69081"/>
              <a:gd name="connsiteX203" fmla="*/ 661683 w 1057932"/>
              <a:gd name="connsiteY203" fmla="*/ 21191 h 69081"/>
              <a:gd name="connsiteX204" fmla="*/ 661197 w 1057932"/>
              <a:gd name="connsiteY204" fmla="*/ 15809 h 69081"/>
              <a:gd name="connsiteX205" fmla="*/ 655257 w 1057932"/>
              <a:gd name="connsiteY205" fmla="*/ 15809 h 69081"/>
              <a:gd name="connsiteX206" fmla="*/ 626115 w 1057932"/>
              <a:gd name="connsiteY206" fmla="*/ 37425 h 69081"/>
              <a:gd name="connsiteX207" fmla="*/ 632541 w 1057932"/>
              <a:gd name="connsiteY207" fmla="*/ 35452 h 69081"/>
              <a:gd name="connsiteX208" fmla="*/ 639993 w 1057932"/>
              <a:gd name="connsiteY208" fmla="*/ 35452 h 69081"/>
              <a:gd name="connsiteX209" fmla="*/ 639993 w 1057932"/>
              <a:gd name="connsiteY209" fmla="*/ 41408 h 69081"/>
              <a:gd name="connsiteX210" fmla="*/ 636141 w 1057932"/>
              <a:gd name="connsiteY210" fmla="*/ 45677 h 69081"/>
              <a:gd name="connsiteX211" fmla="*/ 629949 w 1057932"/>
              <a:gd name="connsiteY211" fmla="*/ 47471 h 69081"/>
              <a:gd name="connsiteX212" fmla="*/ 625179 w 1057932"/>
              <a:gd name="connsiteY212" fmla="*/ 46090 h 69081"/>
              <a:gd name="connsiteX213" fmla="*/ 623631 w 1057932"/>
              <a:gd name="connsiteY213" fmla="*/ 42215 h 69081"/>
              <a:gd name="connsiteX214" fmla="*/ 623631 w 1057932"/>
              <a:gd name="connsiteY214" fmla="*/ 42215 h 69081"/>
              <a:gd name="connsiteX215" fmla="*/ 626079 w 1057932"/>
              <a:gd name="connsiteY215" fmla="*/ 37407 h 69081"/>
              <a:gd name="connsiteX216" fmla="*/ 634971 w 1057932"/>
              <a:gd name="connsiteY216" fmla="*/ 51364 h 69081"/>
              <a:gd name="connsiteX217" fmla="*/ 639921 w 1057932"/>
              <a:gd name="connsiteY217" fmla="*/ 46879 h 69081"/>
              <a:gd name="connsiteX218" fmla="*/ 640677 w 1057932"/>
              <a:gd name="connsiteY218" fmla="*/ 52261 h 69081"/>
              <a:gd name="connsiteX219" fmla="*/ 647571 w 1057932"/>
              <a:gd name="connsiteY219" fmla="*/ 52261 h 69081"/>
              <a:gd name="connsiteX220" fmla="*/ 646617 w 1057932"/>
              <a:gd name="connsiteY220" fmla="*/ 44906 h 69081"/>
              <a:gd name="connsiteX221" fmla="*/ 646617 w 1057932"/>
              <a:gd name="connsiteY221" fmla="*/ 27326 h 69081"/>
              <a:gd name="connsiteX222" fmla="*/ 642909 w 1057932"/>
              <a:gd name="connsiteY222" fmla="*/ 18267 h 69081"/>
              <a:gd name="connsiteX223" fmla="*/ 632901 w 1057932"/>
              <a:gd name="connsiteY223" fmla="*/ 15056 h 69081"/>
              <a:gd name="connsiteX224" fmla="*/ 622587 w 1057932"/>
              <a:gd name="connsiteY224" fmla="*/ 18303 h 69081"/>
              <a:gd name="connsiteX225" fmla="*/ 618735 w 1057932"/>
              <a:gd name="connsiteY225" fmla="*/ 25676 h 69081"/>
              <a:gd name="connsiteX226" fmla="*/ 618735 w 1057932"/>
              <a:gd name="connsiteY226" fmla="*/ 25855 h 69081"/>
              <a:gd name="connsiteX227" fmla="*/ 625107 w 1057932"/>
              <a:gd name="connsiteY227" fmla="*/ 25855 h 69081"/>
              <a:gd name="connsiteX228" fmla="*/ 627141 w 1057932"/>
              <a:gd name="connsiteY228" fmla="*/ 21908 h 69081"/>
              <a:gd name="connsiteX229" fmla="*/ 632541 w 1057932"/>
              <a:gd name="connsiteY229" fmla="*/ 20312 h 69081"/>
              <a:gd name="connsiteX230" fmla="*/ 637941 w 1057932"/>
              <a:gd name="connsiteY230" fmla="*/ 22106 h 69081"/>
              <a:gd name="connsiteX231" fmla="*/ 639921 w 1057932"/>
              <a:gd name="connsiteY231" fmla="*/ 27200 h 69081"/>
              <a:gd name="connsiteX232" fmla="*/ 639921 w 1057932"/>
              <a:gd name="connsiteY232" fmla="*/ 30788 h 69081"/>
              <a:gd name="connsiteX233" fmla="*/ 632721 w 1057932"/>
              <a:gd name="connsiteY233" fmla="*/ 30788 h 69081"/>
              <a:gd name="connsiteX234" fmla="*/ 621129 w 1057932"/>
              <a:gd name="connsiteY234" fmla="*/ 33748 h 69081"/>
              <a:gd name="connsiteX235" fmla="*/ 616917 w 1057932"/>
              <a:gd name="connsiteY235" fmla="*/ 41928 h 69081"/>
              <a:gd name="connsiteX236" fmla="*/ 619923 w 1057932"/>
              <a:gd name="connsiteY236" fmla="*/ 50036 h 69081"/>
              <a:gd name="connsiteX237" fmla="*/ 628653 w 1057932"/>
              <a:gd name="connsiteY237" fmla="*/ 52924 h 69081"/>
              <a:gd name="connsiteX238" fmla="*/ 634989 w 1057932"/>
              <a:gd name="connsiteY238" fmla="*/ 51220 h 69081"/>
              <a:gd name="connsiteX239" fmla="*/ 569145 w 1057932"/>
              <a:gd name="connsiteY239" fmla="*/ 25819 h 69081"/>
              <a:gd name="connsiteX240" fmla="*/ 576237 w 1057932"/>
              <a:gd name="connsiteY240" fmla="*/ 21980 h 69081"/>
              <a:gd name="connsiteX241" fmla="*/ 584643 w 1057932"/>
              <a:gd name="connsiteY241" fmla="*/ 27039 h 69081"/>
              <a:gd name="connsiteX242" fmla="*/ 584643 w 1057932"/>
              <a:gd name="connsiteY242" fmla="*/ 43847 h 69081"/>
              <a:gd name="connsiteX243" fmla="*/ 576165 w 1057932"/>
              <a:gd name="connsiteY243" fmla="*/ 49103 h 69081"/>
              <a:gd name="connsiteX244" fmla="*/ 569109 w 1057932"/>
              <a:gd name="connsiteY244" fmla="*/ 45839 h 69081"/>
              <a:gd name="connsiteX245" fmla="*/ 566715 w 1057932"/>
              <a:gd name="connsiteY245" fmla="*/ 36869 h 69081"/>
              <a:gd name="connsiteX246" fmla="*/ 566715 w 1057932"/>
              <a:gd name="connsiteY246" fmla="*/ 36152 h 69081"/>
              <a:gd name="connsiteX247" fmla="*/ 569145 w 1057932"/>
              <a:gd name="connsiteY247" fmla="*/ 25783 h 69081"/>
              <a:gd name="connsiteX248" fmla="*/ 563961 w 1057932"/>
              <a:gd name="connsiteY248" fmla="*/ 49982 h 69081"/>
              <a:gd name="connsiteX249" fmla="*/ 574401 w 1057932"/>
              <a:gd name="connsiteY249" fmla="*/ 54808 h 69081"/>
              <a:gd name="connsiteX250" fmla="*/ 584625 w 1057932"/>
              <a:gd name="connsiteY250" fmla="*/ 50144 h 69081"/>
              <a:gd name="connsiteX251" fmla="*/ 584625 w 1057932"/>
              <a:gd name="connsiteY251" fmla="*/ 54270 h 69081"/>
              <a:gd name="connsiteX252" fmla="*/ 582375 w 1057932"/>
              <a:gd name="connsiteY252" fmla="*/ 61068 h 69081"/>
              <a:gd name="connsiteX253" fmla="*/ 575283 w 1057932"/>
              <a:gd name="connsiteY253" fmla="*/ 63239 h 69081"/>
              <a:gd name="connsiteX254" fmla="*/ 570297 w 1057932"/>
              <a:gd name="connsiteY254" fmla="*/ 62593 h 69081"/>
              <a:gd name="connsiteX255" fmla="*/ 565959 w 1057932"/>
              <a:gd name="connsiteY255" fmla="*/ 60961 h 69081"/>
              <a:gd name="connsiteX256" fmla="*/ 564213 w 1057932"/>
              <a:gd name="connsiteY256" fmla="*/ 66127 h 69081"/>
              <a:gd name="connsiteX257" fmla="*/ 569613 w 1057932"/>
              <a:gd name="connsiteY257" fmla="*/ 68100 h 69081"/>
              <a:gd name="connsiteX258" fmla="*/ 575319 w 1057932"/>
              <a:gd name="connsiteY258" fmla="*/ 68836 h 69081"/>
              <a:gd name="connsiteX259" fmla="*/ 587163 w 1057932"/>
              <a:gd name="connsiteY259" fmla="*/ 65069 h 69081"/>
              <a:gd name="connsiteX260" fmla="*/ 591249 w 1057932"/>
              <a:gd name="connsiteY260" fmla="*/ 54306 h 69081"/>
              <a:gd name="connsiteX261" fmla="*/ 591249 w 1057932"/>
              <a:gd name="connsiteY261" fmla="*/ 17478 h 69081"/>
              <a:gd name="connsiteX262" fmla="*/ 585939 w 1057932"/>
              <a:gd name="connsiteY262" fmla="*/ 17478 h 69081"/>
              <a:gd name="connsiteX263" fmla="*/ 585111 w 1057932"/>
              <a:gd name="connsiteY263" fmla="*/ 22249 h 69081"/>
              <a:gd name="connsiteX264" fmla="*/ 574635 w 1057932"/>
              <a:gd name="connsiteY264" fmla="*/ 16868 h 69081"/>
              <a:gd name="connsiteX265" fmla="*/ 563925 w 1057932"/>
              <a:gd name="connsiteY265" fmla="*/ 22249 h 69081"/>
              <a:gd name="connsiteX266" fmla="*/ 560037 w 1057932"/>
              <a:gd name="connsiteY266" fmla="*/ 36600 h 69081"/>
              <a:gd name="connsiteX267" fmla="*/ 560037 w 1057932"/>
              <a:gd name="connsiteY267" fmla="*/ 37318 h 69081"/>
              <a:gd name="connsiteX268" fmla="*/ 563925 w 1057932"/>
              <a:gd name="connsiteY268" fmla="*/ 50090 h 69081"/>
              <a:gd name="connsiteX269" fmla="*/ 523227 w 1057932"/>
              <a:gd name="connsiteY269" fmla="*/ 52548 h 69081"/>
              <a:gd name="connsiteX270" fmla="*/ 530013 w 1057932"/>
              <a:gd name="connsiteY270" fmla="*/ 52548 h 69081"/>
              <a:gd name="connsiteX271" fmla="*/ 530013 w 1057932"/>
              <a:gd name="connsiteY271" fmla="*/ 25729 h 69081"/>
              <a:gd name="connsiteX272" fmla="*/ 533613 w 1057932"/>
              <a:gd name="connsiteY272" fmla="*/ 21908 h 69081"/>
              <a:gd name="connsiteX273" fmla="*/ 538689 w 1057932"/>
              <a:gd name="connsiteY273" fmla="*/ 20563 h 69081"/>
              <a:gd name="connsiteX274" fmla="*/ 544557 w 1057932"/>
              <a:gd name="connsiteY274" fmla="*/ 22626 h 69081"/>
              <a:gd name="connsiteX275" fmla="*/ 546447 w 1057932"/>
              <a:gd name="connsiteY275" fmla="*/ 29443 h 69081"/>
              <a:gd name="connsiteX276" fmla="*/ 546447 w 1057932"/>
              <a:gd name="connsiteY276" fmla="*/ 52368 h 69081"/>
              <a:gd name="connsiteX277" fmla="*/ 553107 w 1057932"/>
              <a:gd name="connsiteY277" fmla="*/ 52368 h 69081"/>
              <a:gd name="connsiteX278" fmla="*/ 553107 w 1057932"/>
              <a:gd name="connsiteY278" fmla="*/ 29299 h 69081"/>
              <a:gd name="connsiteX279" fmla="*/ 549903 w 1057932"/>
              <a:gd name="connsiteY279" fmla="*/ 18662 h 69081"/>
              <a:gd name="connsiteX280" fmla="*/ 540687 w 1057932"/>
              <a:gd name="connsiteY280" fmla="*/ 15074 h 69081"/>
              <a:gd name="connsiteX281" fmla="*/ 529887 w 1057932"/>
              <a:gd name="connsiteY281" fmla="*/ 21191 h 69081"/>
              <a:gd name="connsiteX282" fmla="*/ 529401 w 1057932"/>
              <a:gd name="connsiteY282" fmla="*/ 15809 h 69081"/>
              <a:gd name="connsiteX283" fmla="*/ 523443 w 1057932"/>
              <a:gd name="connsiteY283" fmla="*/ 15809 h 69081"/>
              <a:gd name="connsiteX284" fmla="*/ 507441 w 1057932"/>
              <a:gd name="connsiteY284" fmla="*/ 6679 h 69081"/>
              <a:gd name="connsiteX285" fmla="*/ 514101 w 1057932"/>
              <a:gd name="connsiteY285" fmla="*/ 6679 h 69081"/>
              <a:gd name="connsiteX286" fmla="*/ 514101 w 1057932"/>
              <a:gd name="connsiteY286" fmla="*/ -246 h 69081"/>
              <a:gd name="connsiteX287" fmla="*/ 507441 w 1057932"/>
              <a:gd name="connsiteY287" fmla="*/ -246 h 69081"/>
              <a:gd name="connsiteX288" fmla="*/ 507441 w 1057932"/>
              <a:gd name="connsiteY288" fmla="*/ 52548 h 69081"/>
              <a:gd name="connsiteX289" fmla="*/ 514101 w 1057932"/>
              <a:gd name="connsiteY289" fmla="*/ 52548 h 69081"/>
              <a:gd name="connsiteX290" fmla="*/ 514101 w 1057932"/>
              <a:gd name="connsiteY290" fmla="*/ 15899 h 69081"/>
              <a:gd name="connsiteX291" fmla="*/ 507441 w 1057932"/>
              <a:gd name="connsiteY291" fmla="*/ 15899 h 69081"/>
              <a:gd name="connsiteX292" fmla="*/ 468633 w 1057932"/>
              <a:gd name="connsiteY292" fmla="*/ 52548 h 69081"/>
              <a:gd name="connsiteX293" fmla="*/ 475293 w 1057932"/>
              <a:gd name="connsiteY293" fmla="*/ 52548 h 69081"/>
              <a:gd name="connsiteX294" fmla="*/ 475293 w 1057932"/>
              <a:gd name="connsiteY294" fmla="*/ 25729 h 69081"/>
              <a:gd name="connsiteX295" fmla="*/ 478893 w 1057932"/>
              <a:gd name="connsiteY295" fmla="*/ 21908 h 69081"/>
              <a:gd name="connsiteX296" fmla="*/ 483969 w 1057932"/>
              <a:gd name="connsiteY296" fmla="*/ 20563 h 69081"/>
              <a:gd name="connsiteX297" fmla="*/ 489837 w 1057932"/>
              <a:gd name="connsiteY297" fmla="*/ 22626 h 69081"/>
              <a:gd name="connsiteX298" fmla="*/ 491637 w 1057932"/>
              <a:gd name="connsiteY298" fmla="*/ 29443 h 69081"/>
              <a:gd name="connsiteX299" fmla="*/ 491637 w 1057932"/>
              <a:gd name="connsiteY299" fmla="*/ 52368 h 69081"/>
              <a:gd name="connsiteX300" fmla="*/ 498297 w 1057932"/>
              <a:gd name="connsiteY300" fmla="*/ 52368 h 69081"/>
              <a:gd name="connsiteX301" fmla="*/ 498297 w 1057932"/>
              <a:gd name="connsiteY301" fmla="*/ 29299 h 69081"/>
              <a:gd name="connsiteX302" fmla="*/ 495093 w 1057932"/>
              <a:gd name="connsiteY302" fmla="*/ 18662 h 69081"/>
              <a:gd name="connsiteX303" fmla="*/ 485877 w 1057932"/>
              <a:gd name="connsiteY303" fmla="*/ 15074 h 69081"/>
              <a:gd name="connsiteX304" fmla="*/ 475077 w 1057932"/>
              <a:gd name="connsiteY304" fmla="*/ 21191 h 69081"/>
              <a:gd name="connsiteX305" fmla="*/ 474591 w 1057932"/>
              <a:gd name="connsiteY305" fmla="*/ 15809 h 69081"/>
              <a:gd name="connsiteX306" fmla="*/ 468633 w 1057932"/>
              <a:gd name="connsiteY306" fmla="*/ 15809 h 69081"/>
              <a:gd name="connsiteX307" fmla="*/ 452847 w 1057932"/>
              <a:gd name="connsiteY307" fmla="*/ 6679 h 69081"/>
              <a:gd name="connsiteX308" fmla="*/ 459507 w 1057932"/>
              <a:gd name="connsiteY308" fmla="*/ 6679 h 69081"/>
              <a:gd name="connsiteX309" fmla="*/ 459507 w 1057932"/>
              <a:gd name="connsiteY309" fmla="*/ -246 h 69081"/>
              <a:gd name="connsiteX310" fmla="*/ 452847 w 1057932"/>
              <a:gd name="connsiteY310" fmla="*/ -246 h 69081"/>
              <a:gd name="connsiteX311" fmla="*/ 452847 w 1057932"/>
              <a:gd name="connsiteY311" fmla="*/ 52548 h 69081"/>
              <a:gd name="connsiteX312" fmla="*/ 459507 w 1057932"/>
              <a:gd name="connsiteY312" fmla="*/ 52548 h 69081"/>
              <a:gd name="connsiteX313" fmla="*/ 459507 w 1057932"/>
              <a:gd name="connsiteY313" fmla="*/ 15899 h 69081"/>
              <a:gd name="connsiteX314" fmla="*/ 452847 w 1057932"/>
              <a:gd name="connsiteY314" fmla="*/ 15899 h 69081"/>
              <a:gd name="connsiteX315" fmla="*/ 423273 w 1057932"/>
              <a:gd name="connsiteY315" fmla="*/ 37425 h 69081"/>
              <a:gd name="connsiteX316" fmla="*/ 429699 w 1057932"/>
              <a:gd name="connsiteY316" fmla="*/ 35452 h 69081"/>
              <a:gd name="connsiteX317" fmla="*/ 437151 w 1057932"/>
              <a:gd name="connsiteY317" fmla="*/ 35452 h 69081"/>
              <a:gd name="connsiteX318" fmla="*/ 437151 w 1057932"/>
              <a:gd name="connsiteY318" fmla="*/ 41408 h 69081"/>
              <a:gd name="connsiteX319" fmla="*/ 433299 w 1057932"/>
              <a:gd name="connsiteY319" fmla="*/ 45677 h 69081"/>
              <a:gd name="connsiteX320" fmla="*/ 427107 w 1057932"/>
              <a:gd name="connsiteY320" fmla="*/ 47471 h 69081"/>
              <a:gd name="connsiteX321" fmla="*/ 422319 w 1057932"/>
              <a:gd name="connsiteY321" fmla="*/ 46090 h 69081"/>
              <a:gd name="connsiteX322" fmla="*/ 420771 w 1057932"/>
              <a:gd name="connsiteY322" fmla="*/ 42215 h 69081"/>
              <a:gd name="connsiteX323" fmla="*/ 420771 w 1057932"/>
              <a:gd name="connsiteY323" fmla="*/ 42215 h 69081"/>
              <a:gd name="connsiteX324" fmla="*/ 423273 w 1057932"/>
              <a:gd name="connsiteY324" fmla="*/ 37425 h 69081"/>
              <a:gd name="connsiteX325" fmla="*/ 432165 w 1057932"/>
              <a:gd name="connsiteY325" fmla="*/ 51382 h 69081"/>
              <a:gd name="connsiteX326" fmla="*/ 437115 w 1057932"/>
              <a:gd name="connsiteY326" fmla="*/ 46897 h 69081"/>
              <a:gd name="connsiteX327" fmla="*/ 437871 w 1057932"/>
              <a:gd name="connsiteY327" fmla="*/ 52279 h 69081"/>
              <a:gd name="connsiteX328" fmla="*/ 444747 w 1057932"/>
              <a:gd name="connsiteY328" fmla="*/ 52279 h 69081"/>
              <a:gd name="connsiteX329" fmla="*/ 443811 w 1057932"/>
              <a:gd name="connsiteY329" fmla="*/ 44924 h 69081"/>
              <a:gd name="connsiteX330" fmla="*/ 443811 w 1057932"/>
              <a:gd name="connsiteY330" fmla="*/ 27344 h 69081"/>
              <a:gd name="connsiteX331" fmla="*/ 440085 w 1057932"/>
              <a:gd name="connsiteY331" fmla="*/ 18285 h 69081"/>
              <a:gd name="connsiteX332" fmla="*/ 430095 w 1057932"/>
              <a:gd name="connsiteY332" fmla="*/ 15074 h 69081"/>
              <a:gd name="connsiteX333" fmla="*/ 419781 w 1057932"/>
              <a:gd name="connsiteY333" fmla="*/ 18321 h 69081"/>
              <a:gd name="connsiteX334" fmla="*/ 415929 w 1057932"/>
              <a:gd name="connsiteY334" fmla="*/ 25694 h 69081"/>
              <a:gd name="connsiteX335" fmla="*/ 415929 w 1057932"/>
              <a:gd name="connsiteY335" fmla="*/ 25873 h 69081"/>
              <a:gd name="connsiteX336" fmla="*/ 422283 w 1057932"/>
              <a:gd name="connsiteY336" fmla="*/ 25873 h 69081"/>
              <a:gd name="connsiteX337" fmla="*/ 424317 w 1057932"/>
              <a:gd name="connsiteY337" fmla="*/ 21926 h 69081"/>
              <a:gd name="connsiteX338" fmla="*/ 429717 w 1057932"/>
              <a:gd name="connsiteY338" fmla="*/ 20330 h 69081"/>
              <a:gd name="connsiteX339" fmla="*/ 435117 w 1057932"/>
              <a:gd name="connsiteY339" fmla="*/ 22124 h 69081"/>
              <a:gd name="connsiteX340" fmla="*/ 437097 w 1057932"/>
              <a:gd name="connsiteY340" fmla="*/ 27218 h 69081"/>
              <a:gd name="connsiteX341" fmla="*/ 437097 w 1057932"/>
              <a:gd name="connsiteY341" fmla="*/ 30806 h 69081"/>
              <a:gd name="connsiteX342" fmla="*/ 429897 w 1057932"/>
              <a:gd name="connsiteY342" fmla="*/ 30806 h 69081"/>
              <a:gd name="connsiteX343" fmla="*/ 418305 w 1057932"/>
              <a:gd name="connsiteY343" fmla="*/ 33766 h 69081"/>
              <a:gd name="connsiteX344" fmla="*/ 414093 w 1057932"/>
              <a:gd name="connsiteY344" fmla="*/ 41946 h 69081"/>
              <a:gd name="connsiteX345" fmla="*/ 417117 w 1057932"/>
              <a:gd name="connsiteY345" fmla="*/ 50054 h 69081"/>
              <a:gd name="connsiteX346" fmla="*/ 425847 w 1057932"/>
              <a:gd name="connsiteY346" fmla="*/ 52942 h 69081"/>
              <a:gd name="connsiteX347" fmla="*/ 432183 w 1057932"/>
              <a:gd name="connsiteY347" fmla="*/ 51238 h 69081"/>
              <a:gd name="connsiteX348" fmla="*/ 399441 w 1057932"/>
              <a:gd name="connsiteY348" fmla="*/ 26124 h 69081"/>
              <a:gd name="connsiteX349" fmla="*/ 406641 w 1057932"/>
              <a:gd name="connsiteY349" fmla="*/ 21352 h 69081"/>
              <a:gd name="connsiteX350" fmla="*/ 410061 w 1057932"/>
              <a:gd name="connsiteY350" fmla="*/ 21586 h 69081"/>
              <a:gd name="connsiteX351" fmla="*/ 410961 w 1057932"/>
              <a:gd name="connsiteY351" fmla="*/ 15361 h 69081"/>
              <a:gd name="connsiteX352" fmla="*/ 408405 w 1057932"/>
              <a:gd name="connsiteY352" fmla="*/ 14984 h 69081"/>
              <a:gd name="connsiteX353" fmla="*/ 399297 w 1057932"/>
              <a:gd name="connsiteY353" fmla="*/ 21012 h 69081"/>
              <a:gd name="connsiteX354" fmla="*/ 398667 w 1057932"/>
              <a:gd name="connsiteY354" fmla="*/ 15630 h 69081"/>
              <a:gd name="connsiteX355" fmla="*/ 392709 w 1057932"/>
              <a:gd name="connsiteY355" fmla="*/ 15630 h 69081"/>
              <a:gd name="connsiteX356" fmla="*/ 392709 w 1057932"/>
              <a:gd name="connsiteY356" fmla="*/ 52153 h 69081"/>
              <a:gd name="connsiteX357" fmla="*/ 399369 w 1057932"/>
              <a:gd name="connsiteY357" fmla="*/ 52153 h 69081"/>
              <a:gd name="connsiteX358" fmla="*/ 351813 w 1057932"/>
              <a:gd name="connsiteY358" fmla="*/ 3234 h 69081"/>
              <a:gd name="connsiteX359" fmla="*/ 351813 w 1057932"/>
              <a:gd name="connsiteY359" fmla="*/ 8437 h 69081"/>
              <a:gd name="connsiteX360" fmla="*/ 367617 w 1057932"/>
              <a:gd name="connsiteY360" fmla="*/ 8437 h 69081"/>
              <a:gd name="connsiteX361" fmla="*/ 367617 w 1057932"/>
              <a:gd name="connsiteY361" fmla="*/ 52368 h 69081"/>
              <a:gd name="connsiteX362" fmla="*/ 374277 w 1057932"/>
              <a:gd name="connsiteY362" fmla="*/ 52368 h 69081"/>
              <a:gd name="connsiteX363" fmla="*/ 374277 w 1057932"/>
              <a:gd name="connsiteY363" fmla="*/ 8437 h 69081"/>
              <a:gd name="connsiteX364" fmla="*/ 390117 w 1057932"/>
              <a:gd name="connsiteY364" fmla="*/ 8437 h 69081"/>
              <a:gd name="connsiteX365" fmla="*/ 390117 w 1057932"/>
              <a:gd name="connsiteY365" fmla="*/ 3234 h 69081"/>
              <a:gd name="connsiteX366" fmla="*/ 323679 w 1057932"/>
              <a:gd name="connsiteY366" fmla="*/ 45874 h 69081"/>
              <a:gd name="connsiteX367" fmla="*/ 323679 w 1057932"/>
              <a:gd name="connsiteY367" fmla="*/ 51382 h 69081"/>
              <a:gd name="connsiteX368" fmla="*/ 321303 w 1057932"/>
              <a:gd name="connsiteY368" fmla="*/ 62037 h 69081"/>
              <a:gd name="connsiteX369" fmla="*/ 325299 w 1057932"/>
              <a:gd name="connsiteY369" fmla="*/ 62037 h 69081"/>
              <a:gd name="connsiteX370" fmla="*/ 330375 w 1057932"/>
              <a:gd name="connsiteY370" fmla="*/ 51722 h 69081"/>
              <a:gd name="connsiteX371" fmla="*/ 330375 w 1057932"/>
              <a:gd name="connsiteY371" fmla="*/ 45874 h 69081"/>
              <a:gd name="connsiteX372" fmla="*/ 303051 w 1057932"/>
              <a:gd name="connsiteY372" fmla="*/ 47866 h 69081"/>
              <a:gd name="connsiteX373" fmla="*/ 303051 w 1057932"/>
              <a:gd name="connsiteY373" fmla="*/ 47866 h 69081"/>
              <a:gd name="connsiteX374" fmla="*/ 297165 w 1057932"/>
              <a:gd name="connsiteY374" fmla="*/ 46072 h 69081"/>
              <a:gd name="connsiteX375" fmla="*/ 294609 w 1057932"/>
              <a:gd name="connsiteY375" fmla="*/ 40995 h 69081"/>
              <a:gd name="connsiteX376" fmla="*/ 288255 w 1057932"/>
              <a:gd name="connsiteY376" fmla="*/ 40995 h 69081"/>
              <a:gd name="connsiteX377" fmla="*/ 288255 w 1057932"/>
              <a:gd name="connsiteY377" fmla="*/ 41175 h 69081"/>
              <a:gd name="connsiteX378" fmla="*/ 292143 w 1057932"/>
              <a:gd name="connsiteY378" fmla="*/ 49552 h 69081"/>
              <a:gd name="connsiteX379" fmla="*/ 302853 w 1057932"/>
              <a:gd name="connsiteY379" fmla="*/ 52996 h 69081"/>
              <a:gd name="connsiteX380" fmla="*/ 313401 w 1057932"/>
              <a:gd name="connsiteY380" fmla="*/ 49982 h 69081"/>
              <a:gd name="connsiteX381" fmla="*/ 317343 w 1057932"/>
              <a:gd name="connsiteY381" fmla="*/ 42107 h 69081"/>
              <a:gd name="connsiteX382" fmla="*/ 314031 w 1057932"/>
              <a:gd name="connsiteY382" fmla="*/ 35309 h 69081"/>
              <a:gd name="connsiteX383" fmla="*/ 303645 w 1057932"/>
              <a:gd name="connsiteY383" fmla="*/ 31201 h 69081"/>
              <a:gd name="connsiteX384" fmla="*/ 297435 w 1057932"/>
              <a:gd name="connsiteY384" fmla="*/ 29030 h 69081"/>
              <a:gd name="connsiteX385" fmla="*/ 295851 w 1057932"/>
              <a:gd name="connsiteY385" fmla="*/ 25532 h 69081"/>
              <a:gd name="connsiteX386" fmla="*/ 297651 w 1057932"/>
              <a:gd name="connsiteY386" fmla="*/ 21765 h 69081"/>
              <a:gd name="connsiteX387" fmla="*/ 302799 w 1057932"/>
              <a:gd name="connsiteY387" fmla="*/ 20294 h 69081"/>
              <a:gd name="connsiteX388" fmla="*/ 308199 w 1057932"/>
              <a:gd name="connsiteY388" fmla="*/ 22088 h 69081"/>
              <a:gd name="connsiteX389" fmla="*/ 310233 w 1057932"/>
              <a:gd name="connsiteY389" fmla="*/ 26662 h 69081"/>
              <a:gd name="connsiteX390" fmla="*/ 316587 w 1057932"/>
              <a:gd name="connsiteY390" fmla="*/ 26662 h 69081"/>
              <a:gd name="connsiteX391" fmla="*/ 316587 w 1057932"/>
              <a:gd name="connsiteY391" fmla="*/ 26465 h 69081"/>
              <a:gd name="connsiteX392" fmla="*/ 312987 w 1057932"/>
              <a:gd name="connsiteY392" fmla="*/ 18428 h 69081"/>
              <a:gd name="connsiteX393" fmla="*/ 302997 w 1057932"/>
              <a:gd name="connsiteY393" fmla="*/ 15182 h 69081"/>
              <a:gd name="connsiteX394" fmla="*/ 292971 w 1057932"/>
              <a:gd name="connsiteY394" fmla="*/ 18267 h 69081"/>
              <a:gd name="connsiteX395" fmla="*/ 289137 w 1057932"/>
              <a:gd name="connsiteY395" fmla="*/ 25747 h 69081"/>
              <a:gd name="connsiteX396" fmla="*/ 292395 w 1057932"/>
              <a:gd name="connsiteY396" fmla="*/ 32636 h 69081"/>
              <a:gd name="connsiteX397" fmla="*/ 302583 w 1057932"/>
              <a:gd name="connsiteY397" fmla="*/ 36636 h 69081"/>
              <a:gd name="connsiteX398" fmla="*/ 308865 w 1057932"/>
              <a:gd name="connsiteY398" fmla="*/ 39058 h 69081"/>
              <a:gd name="connsiteX399" fmla="*/ 310665 w 1057932"/>
              <a:gd name="connsiteY399" fmla="*/ 42753 h 69081"/>
              <a:gd name="connsiteX400" fmla="*/ 308613 w 1057932"/>
              <a:gd name="connsiteY400" fmla="*/ 46395 h 69081"/>
              <a:gd name="connsiteX401" fmla="*/ 303051 w 1057932"/>
              <a:gd name="connsiteY401" fmla="*/ 47794 h 69081"/>
              <a:gd name="connsiteX402" fmla="*/ 273639 w 1057932"/>
              <a:gd name="connsiteY402" fmla="*/ 52296 h 69081"/>
              <a:gd name="connsiteX403" fmla="*/ 280299 w 1057932"/>
              <a:gd name="connsiteY403" fmla="*/ 52296 h 69081"/>
              <a:gd name="connsiteX404" fmla="*/ 280299 w 1057932"/>
              <a:gd name="connsiteY404" fmla="*/ -246 h 69081"/>
              <a:gd name="connsiteX405" fmla="*/ 273639 w 1057932"/>
              <a:gd name="connsiteY405" fmla="*/ -246 h 69081"/>
              <a:gd name="connsiteX406" fmla="*/ 244011 w 1057932"/>
              <a:gd name="connsiteY406" fmla="*/ 37425 h 69081"/>
              <a:gd name="connsiteX407" fmla="*/ 250437 w 1057932"/>
              <a:gd name="connsiteY407" fmla="*/ 35452 h 69081"/>
              <a:gd name="connsiteX408" fmla="*/ 257889 w 1057932"/>
              <a:gd name="connsiteY408" fmla="*/ 35452 h 69081"/>
              <a:gd name="connsiteX409" fmla="*/ 257889 w 1057932"/>
              <a:gd name="connsiteY409" fmla="*/ 41408 h 69081"/>
              <a:gd name="connsiteX410" fmla="*/ 254037 w 1057932"/>
              <a:gd name="connsiteY410" fmla="*/ 45677 h 69081"/>
              <a:gd name="connsiteX411" fmla="*/ 247845 w 1057932"/>
              <a:gd name="connsiteY411" fmla="*/ 47471 h 69081"/>
              <a:gd name="connsiteX412" fmla="*/ 243075 w 1057932"/>
              <a:gd name="connsiteY412" fmla="*/ 46090 h 69081"/>
              <a:gd name="connsiteX413" fmla="*/ 241527 w 1057932"/>
              <a:gd name="connsiteY413" fmla="*/ 42215 h 69081"/>
              <a:gd name="connsiteX414" fmla="*/ 241527 w 1057932"/>
              <a:gd name="connsiteY414" fmla="*/ 42215 h 69081"/>
              <a:gd name="connsiteX415" fmla="*/ 243975 w 1057932"/>
              <a:gd name="connsiteY415" fmla="*/ 37407 h 69081"/>
              <a:gd name="connsiteX416" fmla="*/ 252885 w 1057932"/>
              <a:gd name="connsiteY416" fmla="*/ 51364 h 69081"/>
              <a:gd name="connsiteX417" fmla="*/ 257817 w 1057932"/>
              <a:gd name="connsiteY417" fmla="*/ 46879 h 69081"/>
              <a:gd name="connsiteX418" fmla="*/ 258573 w 1057932"/>
              <a:gd name="connsiteY418" fmla="*/ 52261 h 69081"/>
              <a:gd name="connsiteX419" fmla="*/ 265467 w 1057932"/>
              <a:gd name="connsiteY419" fmla="*/ 52261 h 69081"/>
              <a:gd name="connsiteX420" fmla="*/ 264531 w 1057932"/>
              <a:gd name="connsiteY420" fmla="*/ 44906 h 69081"/>
              <a:gd name="connsiteX421" fmla="*/ 264531 w 1057932"/>
              <a:gd name="connsiteY421" fmla="*/ 27326 h 69081"/>
              <a:gd name="connsiteX422" fmla="*/ 260805 w 1057932"/>
              <a:gd name="connsiteY422" fmla="*/ 18267 h 69081"/>
              <a:gd name="connsiteX423" fmla="*/ 250815 w 1057932"/>
              <a:gd name="connsiteY423" fmla="*/ 15056 h 69081"/>
              <a:gd name="connsiteX424" fmla="*/ 240483 w 1057932"/>
              <a:gd name="connsiteY424" fmla="*/ 18303 h 69081"/>
              <a:gd name="connsiteX425" fmla="*/ 236631 w 1057932"/>
              <a:gd name="connsiteY425" fmla="*/ 25676 h 69081"/>
              <a:gd name="connsiteX426" fmla="*/ 236721 w 1057932"/>
              <a:gd name="connsiteY426" fmla="*/ 25855 h 69081"/>
              <a:gd name="connsiteX427" fmla="*/ 243075 w 1057932"/>
              <a:gd name="connsiteY427" fmla="*/ 25855 h 69081"/>
              <a:gd name="connsiteX428" fmla="*/ 245109 w 1057932"/>
              <a:gd name="connsiteY428" fmla="*/ 21908 h 69081"/>
              <a:gd name="connsiteX429" fmla="*/ 250509 w 1057932"/>
              <a:gd name="connsiteY429" fmla="*/ 20312 h 69081"/>
              <a:gd name="connsiteX430" fmla="*/ 255909 w 1057932"/>
              <a:gd name="connsiteY430" fmla="*/ 22106 h 69081"/>
              <a:gd name="connsiteX431" fmla="*/ 257871 w 1057932"/>
              <a:gd name="connsiteY431" fmla="*/ 27200 h 69081"/>
              <a:gd name="connsiteX432" fmla="*/ 257871 w 1057932"/>
              <a:gd name="connsiteY432" fmla="*/ 30788 h 69081"/>
              <a:gd name="connsiteX433" fmla="*/ 250671 w 1057932"/>
              <a:gd name="connsiteY433" fmla="*/ 30788 h 69081"/>
              <a:gd name="connsiteX434" fmla="*/ 239079 w 1057932"/>
              <a:gd name="connsiteY434" fmla="*/ 33748 h 69081"/>
              <a:gd name="connsiteX435" fmla="*/ 234867 w 1057932"/>
              <a:gd name="connsiteY435" fmla="*/ 41928 h 69081"/>
              <a:gd name="connsiteX436" fmla="*/ 237873 w 1057932"/>
              <a:gd name="connsiteY436" fmla="*/ 50036 h 69081"/>
              <a:gd name="connsiteX437" fmla="*/ 246603 w 1057932"/>
              <a:gd name="connsiteY437" fmla="*/ 52924 h 69081"/>
              <a:gd name="connsiteX438" fmla="*/ 252957 w 1057932"/>
              <a:gd name="connsiteY438" fmla="*/ 51220 h 69081"/>
              <a:gd name="connsiteX439" fmla="*/ 220413 w 1057932"/>
              <a:gd name="connsiteY439" fmla="*/ 6499 h 69081"/>
              <a:gd name="connsiteX440" fmla="*/ 227073 w 1057932"/>
              <a:gd name="connsiteY440" fmla="*/ 6499 h 69081"/>
              <a:gd name="connsiteX441" fmla="*/ 227073 w 1057932"/>
              <a:gd name="connsiteY441" fmla="*/ -246 h 69081"/>
              <a:gd name="connsiteX442" fmla="*/ 220413 w 1057932"/>
              <a:gd name="connsiteY442" fmla="*/ -246 h 69081"/>
              <a:gd name="connsiteX443" fmla="*/ 220413 w 1057932"/>
              <a:gd name="connsiteY443" fmla="*/ 52368 h 69081"/>
              <a:gd name="connsiteX444" fmla="*/ 227073 w 1057932"/>
              <a:gd name="connsiteY444" fmla="*/ 52368 h 69081"/>
              <a:gd name="connsiteX445" fmla="*/ 227073 w 1057932"/>
              <a:gd name="connsiteY445" fmla="*/ 15899 h 69081"/>
              <a:gd name="connsiteX446" fmla="*/ 220413 w 1057932"/>
              <a:gd name="connsiteY446" fmla="*/ 15899 h 69081"/>
              <a:gd name="connsiteX447" fmla="*/ 203925 w 1057932"/>
              <a:gd name="connsiteY447" fmla="*/ 26303 h 69081"/>
              <a:gd name="connsiteX448" fmla="*/ 211125 w 1057932"/>
              <a:gd name="connsiteY448" fmla="*/ 21532 h 69081"/>
              <a:gd name="connsiteX449" fmla="*/ 214545 w 1057932"/>
              <a:gd name="connsiteY449" fmla="*/ 21765 h 69081"/>
              <a:gd name="connsiteX450" fmla="*/ 215445 w 1057932"/>
              <a:gd name="connsiteY450" fmla="*/ 15540 h 69081"/>
              <a:gd name="connsiteX451" fmla="*/ 212889 w 1057932"/>
              <a:gd name="connsiteY451" fmla="*/ 15164 h 69081"/>
              <a:gd name="connsiteX452" fmla="*/ 203781 w 1057932"/>
              <a:gd name="connsiteY452" fmla="*/ 21191 h 69081"/>
              <a:gd name="connsiteX453" fmla="*/ 203133 w 1057932"/>
              <a:gd name="connsiteY453" fmla="*/ 15809 h 69081"/>
              <a:gd name="connsiteX454" fmla="*/ 197193 w 1057932"/>
              <a:gd name="connsiteY454" fmla="*/ 15809 h 69081"/>
              <a:gd name="connsiteX455" fmla="*/ 197193 w 1057932"/>
              <a:gd name="connsiteY455" fmla="*/ 52332 h 69081"/>
              <a:gd name="connsiteX456" fmla="*/ 203853 w 1057932"/>
              <a:gd name="connsiteY456" fmla="*/ 52332 h 69081"/>
              <a:gd name="connsiteX457" fmla="*/ 156315 w 1057932"/>
              <a:gd name="connsiteY457" fmla="*/ 3234 h 69081"/>
              <a:gd name="connsiteX458" fmla="*/ 156315 w 1057932"/>
              <a:gd name="connsiteY458" fmla="*/ 8437 h 69081"/>
              <a:gd name="connsiteX459" fmla="*/ 172119 w 1057932"/>
              <a:gd name="connsiteY459" fmla="*/ 8437 h 69081"/>
              <a:gd name="connsiteX460" fmla="*/ 172119 w 1057932"/>
              <a:gd name="connsiteY460" fmla="*/ 52368 h 69081"/>
              <a:gd name="connsiteX461" fmla="*/ 178779 w 1057932"/>
              <a:gd name="connsiteY461" fmla="*/ 52368 h 69081"/>
              <a:gd name="connsiteX462" fmla="*/ 178779 w 1057932"/>
              <a:gd name="connsiteY462" fmla="*/ 8437 h 69081"/>
              <a:gd name="connsiteX463" fmla="*/ 194619 w 1057932"/>
              <a:gd name="connsiteY463" fmla="*/ 8437 h 69081"/>
              <a:gd name="connsiteX464" fmla="*/ 194619 w 1057932"/>
              <a:gd name="connsiteY464" fmla="*/ 3234 h 69081"/>
              <a:gd name="connsiteX465" fmla="*/ 128181 w 1057932"/>
              <a:gd name="connsiteY465" fmla="*/ 45874 h 69081"/>
              <a:gd name="connsiteX466" fmla="*/ 128181 w 1057932"/>
              <a:gd name="connsiteY466" fmla="*/ 51382 h 69081"/>
              <a:gd name="connsiteX467" fmla="*/ 125805 w 1057932"/>
              <a:gd name="connsiteY467" fmla="*/ 62037 h 69081"/>
              <a:gd name="connsiteX468" fmla="*/ 129783 w 1057932"/>
              <a:gd name="connsiteY468" fmla="*/ 62037 h 69081"/>
              <a:gd name="connsiteX469" fmla="*/ 134877 w 1057932"/>
              <a:gd name="connsiteY469" fmla="*/ 51722 h 69081"/>
              <a:gd name="connsiteX470" fmla="*/ 134877 w 1057932"/>
              <a:gd name="connsiteY470" fmla="*/ 45874 h 69081"/>
              <a:gd name="connsiteX471" fmla="*/ 108381 w 1057932"/>
              <a:gd name="connsiteY471" fmla="*/ 15917 h 69081"/>
              <a:gd name="connsiteX472" fmla="*/ 102585 w 1057932"/>
              <a:gd name="connsiteY472" fmla="*/ 15917 h 69081"/>
              <a:gd name="connsiteX473" fmla="*/ 102585 w 1057932"/>
              <a:gd name="connsiteY473" fmla="*/ 20868 h 69081"/>
              <a:gd name="connsiteX474" fmla="*/ 108381 w 1057932"/>
              <a:gd name="connsiteY474" fmla="*/ 20868 h 69081"/>
              <a:gd name="connsiteX475" fmla="*/ 108381 w 1057932"/>
              <a:gd name="connsiteY475" fmla="*/ 43022 h 69081"/>
              <a:gd name="connsiteX476" fmla="*/ 110721 w 1057932"/>
              <a:gd name="connsiteY476" fmla="*/ 50646 h 69081"/>
              <a:gd name="connsiteX477" fmla="*/ 117255 w 1057932"/>
              <a:gd name="connsiteY477" fmla="*/ 53158 h 69081"/>
              <a:gd name="connsiteX478" fmla="*/ 122349 w 1057932"/>
              <a:gd name="connsiteY478" fmla="*/ 51776 h 69081"/>
              <a:gd name="connsiteX479" fmla="*/ 121485 w 1057932"/>
              <a:gd name="connsiteY479" fmla="*/ 47220 h 69081"/>
              <a:gd name="connsiteX480" fmla="*/ 119001 w 1057932"/>
              <a:gd name="connsiteY480" fmla="*/ 47686 h 69081"/>
              <a:gd name="connsiteX481" fmla="*/ 115113 w 1057932"/>
              <a:gd name="connsiteY481" fmla="*/ 43022 h 69081"/>
              <a:gd name="connsiteX482" fmla="*/ 115113 w 1057932"/>
              <a:gd name="connsiteY482" fmla="*/ 20868 h 69081"/>
              <a:gd name="connsiteX483" fmla="*/ 122043 w 1057932"/>
              <a:gd name="connsiteY483" fmla="*/ 20868 h 69081"/>
              <a:gd name="connsiteX484" fmla="*/ 122043 w 1057932"/>
              <a:gd name="connsiteY484" fmla="*/ 15899 h 69081"/>
              <a:gd name="connsiteX485" fmla="*/ 115113 w 1057932"/>
              <a:gd name="connsiteY485" fmla="*/ 15899 h 69081"/>
              <a:gd name="connsiteX486" fmla="*/ 115113 w 1057932"/>
              <a:gd name="connsiteY486" fmla="*/ 7073 h 69081"/>
              <a:gd name="connsiteX487" fmla="*/ 108273 w 1057932"/>
              <a:gd name="connsiteY487" fmla="*/ 7073 h 69081"/>
              <a:gd name="connsiteX488" fmla="*/ 84783 w 1057932"/>
              <a:gd name="connsiteY488" fmla="*/ 47866 h 69081"/>
              <a:gd name="connsiteX489" fmla="*/ 84783 w 1057932"/>
              <a:gd name="connsiteY489" fmla="*/ 47866 h 69081"/>
              <a:gd name="connsiteX490" fmla="*/ 78897 w 1057932"/>
              <a:gd name="connsiteY490" fmla="*/ 46072 h 69081"/>
              <a:gd name="connsiteX491" fmla="*/ 76341 w 1057932"/>
              <a:gd name="connsiteY491" fmla="*/ 40995 h 69081"/>
              <a:gd name="connsiteX492" fmla="*/ 69987 w 1057932"/>
              <a:gd name="connsiteY492" fmla="*/ 40995 h 69081"/>
              <a:gd name="connsiteX493" fmla="*/ 69987 w 1057932"/>
              <a:gd name="connsiteY493" fmla="*/ 41175 h 69081"/>
              <a:gd name="connsiteX494" fmla="*/ 73875 w 1057932"/>
              <a:gd name="connsiteY494" fmla="*/ 49552 h 69081"/>
              <a:gd name="connsiteX495" fmla="*/ 84675 w 1057932"/>
              <a:gd name="connsiteY495" fmla="*/ 52996 h 69081"/>
              <a:gd name="connsiteX496" fmla="*/ 95223 w 1057932"/>
              <a:gd name="connsiteY496" fmla="*/ 49982 h 69081"/>
              <a:gd name="connsiteX497" fmla="*/ 99165 w 1057932"/>
              <a:gd name="connsiteY497" fmla="*/ 42107 h 69081"/>
              <a:gd name="connsiteX498" fmla="*/ 95853 w 1057932"/>
              <a:gd name="connsiteY498" fmla="*/ 35309 h 69081"/>
              <a:gd name="connsiteX499" fmla="*/ 85467 w 1057932"/>
              <a:gd name="connsiteY499" fmla="*/ 31201 h 69081"/>
              <a:gd name="connsiteX500" fmla="*/ 79257 w 1057932"/>
              <a:gd name="connsiteY500" fmla="*/ 29030 h 69081"/>
              <a:gd name="connsiteX501" fmla="*/ 77673 w 1057932"/>
              <a:gd name="connsiteY501" fmla="*/ 25532 h 69081"/>
              <a:gd name="connsiteX502" fmla="*/ 79473 w 1057932"/>
              <a:gd name="connsiteY502" fmla="*/ 21765 h 69081"/>
              <a:gd name="connsiteX503" fmla="*/ 84621 w 1057932"/>
              <a:gd name="connsiteY503" fmla="*/ 20294 h 69081"/>
              <a:gd name="connsiteX504" fmla="*/ 90021 w 1057932"/>
              <a:gd name="connsiteY504" fmla="*/ 22088 h 69081"/>
              <a:gd name="connsiteX505" fmla="*/ 92073 w 1057932"/>
              <a:gd name="connsiteY505" fmla="*/ 26447 h 69081"/>
              <a:gd name="connsiteX506" fmla="*/ 98427 w 1057932"/>
              <a:gd name="connsiteY506" fmla="*/ 26447 h 69081"/>
              <a:gd name="connsiteX507" fmla="*/ 98427 w 1057932"/>
              <a:gd name="connsiteY507" fmla="*/ 26250 h 69081"/>
              <a:gd name="connsiteX508" fmla="*/ 94827 w 1057932"/>
              <a:gd name="connsiteY508" fmla="*/ 18213 h 69081"/>
              <a:gd name="connsiteX509" fmla="*/ 84837 w 1057932"/>
              <a:gd name="connsiteY509" fmla="*/ 14966 h 69081"/>
              <a:gd name="connsiteX510" fmla="*/ 74811 w 1057932"/>
              <a:gd name="connsiteY510" fmla="*/ 18052 h 69081"/>
              <a:gd name="connsiteX511" fmla="*/ 70977 w 1057932"/>
              <a:gd name="connsiteY511" fmla="*/ 25532 h 69081"/>
              <a:gd name="connsiteX512" fmla="*/ 74235 w 1057932"/>
              <a:gd name="connsiteY512" fmla="*/ 32421 h 69081"/>
              <a:gd name="connsiteX513" fmla="*/ 84423 w 1057932"/>
              <a:gd name="connsiteY513" fmla="*/ 36421 h 69081"/>
              <a:gd name="connsiteX514" fmla="*/ 90705 w 1057932"/>
              <a:gd name="connsiteY514" fmla="*/ 38842 h 69081"/>
              <a:gd name="connsiteX515" fmla="*/ 92505 w 1057932"/>
              <a:gd name="connsiteY515" fmla="*/ 42538 h 69081"/>
              <a:gd name="connsiteX516" fmla="*/ 90471 w 1057932"/>
              <a:gd name="connsiteY516" fmla="*/ 46269 h 69081"/>
              <a:gd name="connsiteX517" fmla="*/ 84909 w 1057932"/>
              <a:gd name="connsiteY517" fmla="*/ 47668 h 69081"/>
              <a:gd name="connsiteX518" fmla="*/ 63885 w 1057932"/>
              <a:gd name="connsiteY518" fmla="*/ 48458 h 69081"/>
              <a:gd name="connsiteX519" fmla="*/ 63885 w 1057932"/>
              <a:gd name="connsiteY519" fmla="*/ 48458 h 69081"/>
              <a:gd name="connsiteX520" fmla="*/ 61257 w 1057932"/>
              <a:gd name="connsiteY520" fmla="*/ 44134 h 69081"/>
              <a:gd name="connsiteX521" fmla="*/ 50871 w 1057932"/>
              <a:gd name="connsiteY521" fmla="*/ 47722 h 69081"/>
              <a:gd name="connsiteX522" fmla="*/ 43671 w 1057932"/>
              <a:gd name="connsiteY522" fmla="*/ 44404 h 69081"/>
              <a:gd name="connsiteX523" fmla="*/ 40935 w 1057932"/>
              <a:gd name="connsiteY523" fmla="*/ 35685 h 69081"/>
              <a:gd name="connsiteX524" fmla="*/ 41043 w 1057932"/>
              <a:gd name="connsiteY524" fmla="*/ 35542 h 69081"/>
              <a:gd name="connsiteX525" fmla="*/ 64839 w 1057932"/>
              <a:gd name="connsiteY525" fmla="*/ 35542 h 69081"/>
              <a:gd name="connsiteX526" fmla="*/ 64839 w 1057932"/>
              <a:gd name="connsiteY526" fmla="*/ 31380 h 69081"/>
              <a:gd name="connsiteX527" fmla="*/ 60987 w 1057932"/>
              <a:gd name="connsiteY527" fmla="*/ 19397 h 69081"/>
              <a:gd name="connsiteX528" fmla="*/ 49827 w 1057932"/>
              <a:gd name="connsiteY528" fmla="*/ 15020 h 69081"/>
              <a:gd name="connsiteX529" fmla="*/ 38739 w 1057932"/>
              <a:gd name="connsiteY529" fmla="*/ 20258 h 69081"/>
              <a:gd name="connsiteX530" fmla="*/ 34131 w 1057932"/>
              <a:gd name="connsiteY530" fmla="*/ 33174 h 69081"/>
              <a:gd name="connsiteX531" fmla="*/ 34131 w 1057932"/>
              <a:gd name="connsiteY531" fmla="*/ 34681 h 69081"/>
              <a:gd name="connsiteX532" fmla="*/ 38649 w 1057932"/>
              <a:gd name="connsiteY532" fmla="*/ 47919 h 69081"/>
              <a:gd name="connsiteX533" fmla="*/ 50835 w 1057932"/>
              <a:gd name="connsiteY533" fmla="*/ 52942 h 69081"/>
              <a:gd name="connsiteX534" fmla="*/ 63813 w 1057932"/>
              <a:gd name="connsiteY534" fmla="*/ 48440 h 69081"/>
              <a:gd name="connsiteX535" fmla="*/ 58143 w 1057932"/>
              <a:gd name="connsiteY535" fmla="*/ 30322 h 69081"/>
              <a:gd name="connsiteX536" fmla="*/ 41241 w 1057932"/>
              <a:gd name="connsiteY536" fmla="*/ 30322 h 69081"/>
              <a:gd name="connsiteX537" fmla="*/ 41241 w 1057932"/>
              <a:gd name="connsiteY537" fmla="*/ 30142 h 69081"/>
              <a:gd name="connsiteX538" fmla="*/ 44193 w 1057932"/>
              <a:gd name="connsiteY538" fmla="*/ 22967 h 69081"/>
              <a:gd name="connsiteX539" fmla="*/ 49899 w 1057932"/>
              <a:gd name="connsiteY539" fmla="*/ 20204 h 69081"/>
              <a:gd name="connsiteX540" fmla="*/ 56073 w 1057932"/>
              <a:gd name="connsiteY540" fmla="*/ 22734 h 69081"/>
              <a:gd name="connsiteX541" fmla="*/ 58215 w 1057932"/>
              <a:gd name="connsiteY541" fmla="*/ 29389 h 69081"/>
              <a:gd name="connsiteX542" fmla="*/ -393 w 1057932"/>
              <a:gd name="connsiteY542" fmla="*/ 3019 h 69081"/>
              <a:gd name="connsiteX543" fmla="*/ -393 w 1057932"/>
              <a:gd name="connsiteY543" fmla="*/ 8221 h 69081"/>
              <a:gd name="connsiteX544" fmla="*/ 15213 w 1057932"/>
              <a:gd name="connsiteY544" fmla="*/ 8221 h 69081"/>
              <a:gd name="connsiteX545" fmla="*/ 15213 w 1057932"/>
              <a:gd name="connsiteY545" fmla="*/ 52153 h 69081"/>
              <a:gd name="connsiteX546" fmla="*/ 21873 w 1057932"/>
              <a:gd name="connsiteY546" fmla="*/ 52153 h 69081"/>
              <a:gd name="connsiteX547" fmla="*/ 21873 w 1057932"/>
              <a:gd name="connsiteY547" fmla="*/ 8437 h 69081"/>
              <a:gd name="connsiteX548" fmla="*/ 37713 w 1057932"/>
              <a:gd name="connsiteY548" fmla="*/ 8437 h 69081"/>
              <a:gd name="connsiteX549" fmla="*/ 37713 w 1057932"/>
              <a:gd name="connsiteY549" fmla="*/ 3234 h 6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</a:cxnLst>
            <a:rect l="l" t="t" r="r" b="b"/>
            <a:pathLst>
              <a:path w="1057932" h="69081">
                <a:moveTo>
                  <a:pt x="1027857" y="52368"/>
                </a:moveTo>
                <a:lnTo>
                  <a:pt x="1034517" y="52368"/>
                </a:lnTo>
                <a:lnTo>
                  <a:pt x="1034517" y="25729"/>
                </a:lnTo>
                <a:cubicBezTo>
                  <a:pt x="1035350" y="24156"/>
                  <a:pt x="1036594" y="22836"/>
                  <a:pt x="1038117" y="21908"/>
                </a:cubicBezTo>
                <a:cubicBezTo>
                  <a:pt x="1039656" y="20995"/>
                  <a:pt x="1041420" y="20529"/>
                  <a:pt x="1043211" y="20563"/>
                </a:cubicBezTo>
                <a:cubicBezTo>
                  <a:pt x="1045373" y="20380"/>
                  <a:pt x="1047511" y="21130"/>
                  <a:pt x="1049079" y="22626"/>
                </a:cubicBezTo>
                <a:cubicBezTo>
                  <a:pt x="1050485" y="24608"/>
                  <a:pt x="1051124" y="27028"/>
                  <a:pt x="1050879" y="29443"/>
                </a:cubicBezTo>
                <a:lnTo>
                  <a:pt x="1050879" y="52368"/>
                </a:lnTo>
                <a:lnTo>
                  <a:pt x="1057539" y="52368"/>
                </a:lnTo>
                <a:lnTo>
                  <a:pt x="1057539" y="29299"/>
                </a:lnTo>
                <a:cubicBezTo>
                  <a:pt x="1057539" y="24546"/>
                  <a:pt x="1056477" y="21012"/>
                  <a:pt x="1054353" y="18662"/>
                </a:cubicBezTo>
                <a:cubicBezTo>
                  <a:pt x="1051946" y="16183"/>
                  <a:pt x="1048575" y="14871"/>
                  <a:pt x="1045119" y="15074"/>
                </a:cubicBezTo>
                <a:cubicBezTo>
                  <a:pt x="1040662" y="14973"/>
                  <a:pt x="1036513" y="17325"/>
                  <a:pt x="1034319" y="21191"/>
                </a:cubicBezTo>
                <a:lnTo>
                  <a:pt x="1033833" y="15809"/>
                </a:lnTo>
                <a:lnTo>
                  <a:pt x="1027893" y="15809"/>
                </a:lnTo>
                <a:close/>
                <a:moveTo>
                  <a:pt x="992433" y="48009"/>
                </a:moveTo>
                <a:cubicBezTo>
                  <a:pt x="998681" y="54598"/>
                  <a:pt x="1009104" y="54890"/>
                  <a:pt x="1015716" y="48664"/>
                </a:cubicBezTo>
                <a:cubicBezTo>
                  <a:pt x="1015941" y="48452"/>
                  <a:pt x="1016160" y="48233"/>
                  <a:pt x="1016373" y="48009"/>
                </a:cubicBezTo>
                <a:cubicBezTo>
                  <a:pt x="1019454" y="44224"/>
                  <a:pt x="1021031" y="39442"/>
                  <a:pt x="1020801" y="34573"/>
                </a:cubicBezTo>
                <a:lnTo>
                  <a:pt x="1020801" y="33838"/>
                </a:lnTo>
                <a:cubicBezTo>
                  <a:pt x="1021024" y="28962"/>
                  <a:pt x="1019442" y="24174"/>
                  <a:pt x="1016355" y="20384"/>
                </a:cubicBezTo>
                <a:cubicBezTo>
                  <a:pt x="1010145" y="13800"/>
                  <a:pt x="999755" y="13481"/>
                  <a:pt x="993151" y="19668"/>
                </a:cubicBezTo>
                <a:cubicBezTo>
                  <a:pt x="992904" y="19899"/>
                  <a:pt x="992665" y="20138"/>
                  <a:pt x="992433" y="20384"/>
                </a:cubicBezTo>
                <a:cubicBezTo>
                  <a:pt x="989355" y="24172"/>
                  <a:pt x="987773" y="28951"/>
                  <a:pt x="987987" y="33820"/>
                </a:cubicBezTo>
                <a:lnTo>
                  <a:pt x="987987" y="34573"/>
                </a:lnTo>
                <a:cubicBezTo>
                  <a:pt x="987756" y="39440"/>
                  <a:pt x="989340" y="44219"/>
                  <a:pt x="992433" y="47991"/>
                </a:cubicBezTo>
                <a:moveTo>
                  <a:pt x="997185" y="24169"/>
                </a:moveTo>
                <a:cubicBezTo>
                  <a:pt x="998756" y="21749"/>
                  <a:pt x="1001496" y="20342"/>
                  <a:pt x="1004385" y="20473"/>
                </a:cubicBezTo>
                <a:cubicBezTo>
                  <a:pt x="1007268" y="20360"/>
                  <a:pt x="1010001" y="21763"/>
                  <a:pt x="1011585" y="24169"/>
                </a:cubicBezTo>
                <a:cubicBezTo>
                  <a:pt x="1013432" y="27048"/>
                  <a:pt x="1014350" y="30422"/>
                  <a:pt x="1014213" y="33838"/>
                </a:cubicBezTo>
                <a:lnTo>
                  <a:pt x="1014213" y="34591"/>
                </a:lnTo>
                <a:cubicBezTo>
                  <a:pt x="1014377" y="37999"/>
                  <a:pt x="1013496" y="41377"/>
                  <a:pt x="1011693" y="44278"/>
                </a:cubicBezTo>
                <a:cubicBezTo>
                  <a:pt x="1008710" y="48241"/>
                  <a:pt x="1003069" y="49044"/>
                  <a:pt x="999093" y="46072"/>
                </a:cubicBezTo>
                <a:cubicBezTo>
                  <a:pt x="998411" y="45562"/>
                  <a:pt x="997804" y="44958"/>
                  <a:pt x="997293" y="44278"/>
                </a:cubicBezTo>
                <a:cubicBezTo>
                  <a:pt x="995487" y="41372"/>
                  <a:pt x="994616" y="37987"/>
                  <a:pt x="994791" y="34573"/>
                </a:cubicBezTo>
                <a:lnTo>
                  <a:pt x="994791" y="33838"/>
                </a:lnTo>
                <a:cubicBezTo>
                  <a:pt x="994631" y="30444"/>
                  <a:pt x="995502" y="27078"/>
                  <a:pt x="997293" y="24187"/>
                </a:cubicBezTo>
                <a:moveTo>
                  <a:pt x="973893" y="6499"/>
                </a:moveTo>
                <a:lnTo>
                  <a:pt x="980553" y="6499"/>
                </a:lnTo>
                <a:lnTo>
                  <a:pt x="980553" y="-246"/>
                </a:lnTo>
                <a:lnTo>
                  <a:pt x="973893" y="-246"/>
                </a:lnTo>
                <a:close/>
                <a:moveTo>
                  <a:pt x="973893" y="52368"/>
                </a:moveTo>
                <a:lnTo>
                  <a:pt x="980553" y="52368"/>
                </a:lnTo>
                <a:lnTo>
                  <a:pt x="980553" y="15899"/>
                </a:lnTo>
                <a:lnTo>
                  <a:pt x="973893" y="15899"/>
                </a:lnTo>
                <a:close/>
                <a:moveTo>
                  <a:pt x="952545" y="15899"/>
                </a:moveTo>
                <a:lnTo>
                  <a:pt x="946749" y="15899"/>
                </a:lnTo>
                <a:lnTo>
                  <a:pt x="946749" y="20850"/>
                </a:lnTo>
                <a:lnTo>
                  <a:pt x="952545" y="20850"/>
                </a:lnTo>
                <a:lnTo>
                  <a:pt x="952545" y="43004"/>
                </a:lnTo>
                <a:cubicBezTo>
                  <a:pt x="952327" y="45749"/>
                  <a:pt x="953164" y="48474"/>
                  <a:pt x="954885" y="50628"/>
                </a:cubicBezTo>
                <a:cubicBezTo>
                  <a:pt x="956602" y="52370"/>
                  <a:pt x="958991" y="53285"/>
                  <a:pt x="961437" y="53140"/>
                </a:cubicBezTo>
                <a:cubicBezTo>
                  <a:pt x="963235" y="53245"/>
                  <a:pt x="965019" y="52761"/>
                  <a:pt x="966513" y="51758"/>
                </a:cubicBezTo>
                <a:lnTo>
                  <a:pt x="965649" y="47202"/>
                </a:lnTo>
                <a:cubicBezTo>
                  <a:pt x="964853" y="47498"/>
                  <a:pt x="964013" y="47656"/>
                  <a:pt x="963165" y="47668"/>
                </a:cubicBezTo>
                <a:cubicBezTo>
                  <a:pt x="960573" y="47668"/>
                  <a:pt x="959295" y="46108"/>
                  <a:pt x="959295" y="43004"/>
                </a:cubicBezTo>
                <a:lnTo>
                  <a:pt x="959295" y="20868"/>
                </a:lnTo>
                <a:lnTo>
                  <a:pt x="966207" y="20868"/>
                </a:lnTo>
                <a:lnTo>
                  <a:pt x="966207" y="15899"/>
                </a:lnTo>
                <a:lnTo>
                  <a:pt x="959295" y="15899"/>
                </a:lnTo>
                <a:lnTo>
                  <a:pt x="959295" y="7073"/>
                </a:lnTo>
                <a:lnTo>
                  <a:pt x="952545" y="7073"/>
                </a:lnTo>
                <a:close/>
                <a:moveTo>
                  <a:pt x="921333" y="37425"/>
                </a:moveTo>
                <a:cubicBezTo>
                  <a:pt x="923187" y="36042"/>
                  <a:pt x="925464" y="35345"/>
                  <a:pt x="927777" y="35452"/>
                </a:cubicBezTo>
                <a:lnTo>
                  <a:pt x="935229" y="35452"/>
                </a:lnTo>
                <a:lnTo>
                  <a:pt x="935229" y="41408"/>
                </a:lnTo>
                <a:cubicBezTo>
                  <a:pt x="934458" y="43225"/>
                  <a:pt x="933094" y="44730"/>
                  <a:pt x="931359" y="45677"/>
                </a:cubicBezTo>
                <a:cubicBezTo>
                  <a:pt x="929510" y="46840"/>
                  <a:pt x="927370" y="47462"/>
                  <a:pt x="925185" y="47471"/>
                </a:cubicBezTo>
                <a:cubicBezTo>
                  <a:pt x="923473" y="47607"/>
                  <a:pt x="921770" y="47118"/>
                  <a:pt x="920397" y="46090"/>
                </a:cubicBezTo>
                <a:cubicBezTo>
                  <a:pt x="919335" y="45087"/>
                  <a:pt x="918770" y="43670"/>
                  <a:pt x="918849" y="42215"/>
                </a:cubicBezTo>
                <a:lnTo>
                  <a:pt x="918849" y="42215"/>
                </a:lnTo>
                <a:cubicBezTo>
                  <a:pt x="918872" y="40317"/>
                  <a:pt x="919792" y="38541"/>
                  <a:pt x="921333" y="37425"/>
                </a:cubicBezTo>
                <a:moveTo>
                  <a:pt x="930333" y="51382"/>
                </a:moveTo>
                <a:cubicBezTo>
                  <a:pt x="932293" y="50266"/>
                  <a:pt x="933981" y="48736"/>
                  <a:pt x="935283" y="46897"/>
                </a:cubicBezTo>
                <a:cubicBezTo>
                  <a:pt x="935375" y="48709"/>
                  <a:pt x="935621" y="50510"/>
                  <a:pt x="936021" y="52279"/>
                </a:cubicBezTo>
                <a:lnTo>
                  <a:pt x="942915" y="52279"/>
                </a:lnTo>
                <a:cubicBezTo>
                  <a:pt x="942245" y="49885"/>
                  <a:pt x="941930" y="47408"/>
                  <a:pt x="941979" y="44924"/>
                </a:cubicBezTo>
                <a:lnTo>
                  <a:pt x="941979" y="27344"/>
                </a:lnTo>
                <a:cubicBezTo>
                  <a:pt x="942182" y="23918"/>
                  <a:pt x="940811" y="20585"/>
                  <a:pt x="938253" y="18285"/>
                </a:cubicBezTo>
                <a:cubicBezTo>
                  <a:pt x="935429" y="16032"/>
                  <a:pt x="931875" y="14889"/>
                  <a:pt x="928263" y="15074"/>
                </a:cubicBezTo>
                <a:cubicBezTo>
                  <a:pt x="924549" y="14921"/>
                  <a:pt x="920901" y="16070"/>
                  <a:pt x="917949" y="18321"/>
                </a:cubicBezTo>
                <a:cubicBezTo>
                  <a:pt x="915504" y="19978"/>
                  <a:pt x="914057" y="22748"/>
                  <a:pt x="914097" y="25694"/>
                </a:cubicBezTo>
                <a:lnTo>
                  <a:pt x="914097" y="25873"/>
                </a:lnTo>
                <a:lnTo>
                  <a:pt x="920451" y="25873"/>
                </a:lnTo>
                <a:cubicBezTo>
                  <a:pt x="920449" y="24307"/>
                  <a:pt x="921207" y="22838"/>
                  <a:pt x="922485" y="21926"/>
                </a:cubicBezTo>
                <a:cubicBezTo>
                  <a:pt x="924045" y="20789"/>
                  <a:pt x="925953" y="20226"/>
                  <a:pt x="927885" y="20330"/>
                </a:cubicBezTo>
                <a:cubicBezTo>
                  <a:pt x="929852" y="20194"/>
                  <a:pt x="931793" y="20839"/>
                  <a:pt x="933285" y="22124"/>
                </a:cubicBezTo>
                <a:cubicBezTo>
                  <a:pt x="934642" y="23464"/>
                  <a:pt x="935362" y="25317"/>
                  <a:pt x="935265" y="27218"/>
                </a:cubicBezTo>
                <a:lnTo>
                  <a:pt x="935265" y="30806"/>
                </a:lnTo>
                <a:lnTo>
                  <a:pt x="928065" y="30806"/>
                </a:lnTo>
                <a:cubicBezTo>
                  <a:pt x="923988" y="30578"/>
                  <a:pt x="919938" y="31611"/>
                  <a:pt x="916473" y="33766"/>
                </a:cubicBezTo>
                <a:cubicBezTo>
                  <a:pt x="913746" y="35585"/>
                  <a:pt x="912153" y="38678"/>
                  <a:pt x="912261" y="41946"/>
                </a:cubicBezTo>
                <a:cubicBezTo>
                  <a:pt x="912086" y="44951"/>
                  <a:pt x="913184" y="47893"/>
                  <a:pt x="915285" y="50054"/>
                </a:cubicBezTo>
                <a:cubicBezTo>
                  <a:pt x="917700" y="52122"/>
                  <a:pt x="920838" y="53161"/>
                  <a:pt x="924015" y="52942"/>
                </a:cubicBezTo>
                <a:cubicBezTo>
                  <a:pt x="926241" y="52942"/>
                  <a:pt x="928427" y="52354"/>
                  <a:pt x="930351" y="51238"/>
                </a:cubicBezTo>
                <a:moveTo>
                  <a:pt x="898563" y="46825"/>
                </a:moveTo>
                <a:lnTo>
                  <a:pt x="899013" y="52207"/>
                </a:lnTo>
                <a:lnTo>
                  <a:pt x="904989" y="52207"/>
                </a:lnTo>
                <a:lnTo>
                  <a:pt x="904989" y="15899"/>
                </a:lnTo>
                <a:lnTo>
                  <a:pt x="898329" y="15899"/>
                </a:lnTo>
                <a:lnTo>
                  <a:pt x="898329" y="42215"/>
                </a:lnTo>
                <a:cubicBezTo>
                  <a:pt x="896655" y="45892"/>
                  <a:pt x="893505" y="47740"/>
                  <a:pt x="888915" y="47740"/>
                </a:cubicBezTo>
                <a:cubicBezTo>
                  <a:pt x="886852" y="47914"/>
                  <a:pt x="884834" y="47069"/>
                  <a:pt x="883515" y="45480"/>
                </a:cubicBezTo>
                <a:cubicBezTo>
                  <a:pt x="882399" y="43991"/>
                  <a:pt x="881841" y="41318"/>
                  <a:pt x="881841" y="37497"/>
                </a:cubicBezTo>
                <a:lnTo>
                  <a:pt x="881841" y="15899"/>
                </a:lnTo>
                <a:lnTo>
                  <a:pt x="875181" y="15899"/>
                </a:lnTo>
                <a:lnTo>
                  <a:pt x="875181" y="37425"/>
                </a:lnTo>
                <a:cubicBezTo>
                  <a:pt x="875181" y="42723"/>
                  <a:pt x="876273" y="46664"/>
                  <a:pt x="878457" y="49247"/>
                </a:cubicBezTo>
                <a:cubicBezTo>
                  <a:pt x="883365" y="54316"/>
                  <a:pt x="891467" y="54460"/>
                  <a:pt x="896552" y="49570"/>
                </a:cubicBezTo>
                <a:cubicBezTo>
                  <a:pt x="897342" y="48811"/>
                  <a:pt x="898030" y="47955"/>
                  <a:pt x="898599" y="47022"/>
                </a:cubicBezTo>
                <a:moveTo>
                  <a:pt x="859557" y="52404"/>
                </a:moveTo>
                <a:lnTo>
                  <a:pt x="866217" y="52404"/>
                </a:lnTo>
                <a:lnTo>
                  <a:pt x="866217" y="-246"/>
                </a:lnTo>
                <a:lnTo>
                  <a:pt x="859413" y="-246"/>
                </a:lnTo>
                <a:close/>
                <a:moveTo>
                  <a:pt x="829785" y="37425"/>
                </a:moveTo>
                <a:cubicBezTo>
                  <a:pt x="831632" y="36042"/>
                  <a:pt x="833903" y="35345"/>
                  <a:pt x="836211" y="35452"/>
                </a:cubicBezTo>
                <a:lnTo>
                  <a:pt x="843663" y="35452"/>
                </a:lnTo>
                <a:lnTo>
                  <a:pt x="843663" y="41408"/>
                </a:lnTo>
                <a:cubicBezTo>
                  <a:pt x="842900" y="43223"/>
                  <a:pt x="841542" y="44728"/>
                  <a:pt x="839811" y="45677"/>
                </a:cubicBezTo>
                <a:cubicBezTo>
                  <a:pt x="837955" y="46840"/>
                  <a:pt x="835811" y="47462"/>
                  <a:pt x="833619" y="47471"/>
                </a:cubicBezTo>
                <a:cubicBezTo>
                  <a:pt x="831912" y="47609"/>
                  <a:pt x="830215" y="47118"/>
                  <a:pt x="828849" y="46090"/>
                </a:cubicBezTo>
                <a:cubicBezTo>
                  <a:pt x="827780" y="45092"/>
                  <a:pt x="827211" y="43672"/>
                  <a:pt x="827301" y="42215"/>
                </a:cubicBezTo>
                <a:lnTo>
                  <a:pt x="827301" y="42215"/>
                </a:lnTo>
                <a:cubicBezTo>
                  <a:pt x="827301" y="40315"/>
                  <a:pt x="828210" y="38529"/>
                  <a:pt x="829749" y="37407"/>
                </a:cubicBezTo>
                <a:moveTo>
                  <a:pt x="838641" y="51364"/>
                </a:moveTo>
                <a:cubicBezTo>
                  <a:pt x="840605" y="50253"/>
                  <a:pt x="842295" y="48721"/>
                  <a:pt x="843591" y="46879"/>
                </a:cubicBezTo>
                <a:cubicBezTo>
                  <a:pt x="843692" y="48691"/>
                  <a:pt x="843944" y="50492"/>
                  <a:pt x="844347" y="52261"/>
                </a:cubicBezTo>
                <a:lnTo>
                  <a:pt x="851241" y="52261"/>
                </a:lnTo>
                <a:cubicBezTo>
                  <a:pt x="850566" y="49868"/>
                  <a:pt x="850244" y="47390"/>
                  <a:pt x="850287" y="44906"/>
                </a:cubicBezTo>
                <a:lnTo>
                  <a:pt x="850287" y="27326"/>
                </a:lnTo>
                <a:cubicBezTo>
                  <a:pt x="850490" y="23900"/>
                  <a:pt x="849119" y="20567"/>
                  <a:pt x="846561" y="18267"/>
                </a:cubicBezTo>
                <a:cubicBezTo>
                  <a:pt x="843737" y="16014"/>
                  <a:pt x="840183" y="14871"/>
                  <a:pt x="836571" y="15056"/>
                </a:cubicBezTo>
                <a:cubicBezTo>
                  <a:pt x="832857" y="14904"/>
                  <a:pt x="829209" y="16052"/>
                  <a:pt x="826257" y="18303"/>
                </a:cubicBezTo>
                <a:cubicBezTo>
                  <a:pt x="823812" y="19960"/>
                  <a:pt x="822365" y="22728"/>
                  <a:pt x="822405" y="25676"/>
                </a:cubicBezTo>
                <a:lnTo>
                  <a:pt x="822405" y="25855"/>
                </a:lnTo>
                <a:lnTo>
                  <a:pt x="828813" y="25855"/>
                </a:lnTo>
                <a:cubicBezTo>
                  <a:pt x="828811" y="24289"/>
                  <a:pt x="829569" y="22820"/>
                  <a:pt x="830847" y="21908"/>
                </a:cubicBezTo>
                <a:cubicBezTo>
                  <a:pt x="832411" y="20777"/>
                  <a:pt x="834317" y="20213"/>
                  <a:pt x="836247" y="20312"/>
                </a:cubicBezTo>
                <a:cubicBezTo>
                  <a:pt x="838214" y="20176"/>
                  <a:pt x="840155" y="20821"/>
                  <a:pt x="841647" y="22106"/>
                </a:cubicBezTo>
                <a:cubicBezTo>
                  <a:pt x="843004" y="23446"/>
                  <a:pt x="843724" y="25299"/>
                  <a:pt x="843627" y="27200"/>
                </a:cubicBezTo>
                <a:lnTo>
                  <a:pt x="843627" y="30788"/>
                </a:lnTo>
                <a:lnTo>
                  <a:pt x="836427" y="30788"/>
                </a:lnTo>
                <a:cubicBezTo>
                  <a:pt x="832350" y="30560"/>
                  <a:pt x="828300" y="31594"/>
                  <a:pt x="824835" y="33748"/>
                </a:cubicBezTo>
                <a:cubicBezTo>
                  <a:pt x="822101" y="35560"/>
                  <a:pt x="820506" y="38658"/>
                  <a:pt x="820623" y="41928"/>
                </a:cubicBezTo>
                <a:cubicBezTo>
                  <a:pt x="820445" y="44931"/>
                  <a:pt x="821534" y="47871"/>
                  <a:pt x="823629" y="50036"/>
                </a:cubicBezTo>
                <a:cubicBezTo>
                  <a:pt x="826044" y="52104"/>
                  <a:pt x="829180" y="53143"/>
                  <a:pt x="832359" y="52924"/>
                </a:cubicBezTo>
                <a:cubicBezTo>
                  <a:pt x="834585" y="52924"/>
                  <a:pt x="836771" y="52336"/>
                  <a:pt x="838695" y="51220"/>
                </a:cubicBezTo>
                <a:moveTo>
                  <a:pt x="785397" y="15899"/>
                </a:moveTo>
                <a:lnTo>
                  <a:pt x="799059" y="52440"/>
                </a:lnTo>
                <a:lnTo>
                  <a:pt x="804099" y="52440"/>
                </a:lnTo>
                <a:lnTo>
                  <a:pt x="817581" y="15899"/>
                </a:lnTo>
                <a:lnTo>
                  <a:pt x="810813" y="15899"/>
                </a:lnTo>
                <a:lnTo>
                  <a:pt x="802353" y="41677"/>
                </a:lnTo>
                <a:lnTo>
                  <a:pt x="801705" y="44224"/>
                </a:lnTo>
                <a:lnTo>
                  <a:pt x="801525" y="44224"/>
                </a:lnTo>
                <a:lnTo>
                  <a:pt x="800949" y="41677"/>
                </a:lnTo>
                <a:lnTo>
                  <a:pt x="792255" y="15899"/>
                </a:lnTo>
                <a:close/>
                <a:moveTo>
                  <a:pt x="758109" y="24420"/>
                </a:moveTo>
                <a:lnTo>
                  <a:pt x="758109" y="8508"/>
                </a:lnTo>
                <a:lnTo>
                  <a:pt x="783813" y="8508"/>
                </a:lnTo>
                <a:lnTo>
                  <a:pt x="783813" y="3306"/>
                </a:lnTo>
                <a:lnTo>
                  <a:pt x="751413" y="3306"/>
                </a:lnTo>
                <a:lnTo>
                  <a:pt x="751413" y="52440"/>
                </a:lnTo>
                <a:lnTo>
                  <a:pt x="784101" y="52440"/>
                </a:lnTo>
                <a:lnTo>
                  <a:pt x="784101" y="47220"/>
                </a:lnTo>
                <a:lnTo>
                  <a:pt x="758109" y="47220"/>
                </a:lnTo>
                <a:lnTo>
                  <a:pt x="758109" y="29640"/>
                </a:lnTo>
                <a:lnTo>
                  <a:pt x="780717" y="29640"/>
                </a:lnTo>
                <a:lnTo>
                  <a:pt x="780717" y="24420"/>
                </a:lnTo>
                <a:close/>
                <a:moveTo>
                  <a:pt x="700995" y="24420"/>
                </a:moveTo>
                <a:cubicBezTo>
                  <a:pt x="702440" y="21939"/>
                  <a:pt x="705156" y="20470"/>
                  <a:pt x="708033" y="20617"/>
                </a:cubicBezTo>
                <a:cubicBezTo>
                  <a:pt x="711523" y="20527"/>
                  <a:pt x="714750" y="22457"/>
                  <a:pt x="716313" y="25568"/>
                </a:cubicBezTo>
                <a:lnTo>
                  <a:pt x="716313" y="42592"/>
                </a:lnTo>
                <a:cubicBezTo>
                  <a:pt x="714815" y="45830"/>
                  <a:pt x="711518" y="47858"/>
                  <a:pt x="707943" y="47740"/>
                </a:cubicBezTo>
                <a:cubicBezTo>
                  <a:pt x="705248" y="47928"/>
                  <a:pt x="702642" y="46746"/>
                  <a:pt x="701013" y="44601"/>
                </a:cubicBezTo>
                <a:cubicBezTo>
                  <a:pt x="699317" y="41926"/>
                  <a:pt x="698505" y="38789"/>
                  <a:pt x="698691" y="35632"/>
                </a:cubicBezTo>
                <a:lnTo>
                  <a:pt x="698691" y="34914"/>
                </a:lnTo>
                <a:cubicBezTo>
                  <a:pt x="698502" y="31298"/>
                  <a:pt x="699312" y="27699"/>
                  <a:pt x="701031" y="24510"/>
                </a:cubicBezTo>
                <a:moveTo>
                  <a:pt x="692031" y="34914"/>
                </a:moveTo>
                <a:lnTo>
                  <a:pt x="692031" y="35632"/>
                </a:lnTo>
                <a:cubicBezTo>
                  <a:pt x="691786" y="40209"/>
                  <a:pt x="693127" y="44730"/>
                  <a:pt x="695829" y="48440"/>
                </a:cubicBezTo>
                <a:cubicBezTo>
                  <a:pt x="698352" y="51644"/>
                  <a:pt x="702276" y="53428"/>
                  <a:pt x="706359" y="53229"/>
                </a:cubicBezTo>
                <a:cubicBezTo>
                  <a:pt x="710497" y="53409"/>
                  <a:pt x="714430" y="51432"/>
                  <a:pt x="716745" y="48009"/>
                </a:cubicBezTo>
                <a:lnTo>
                  <a:pt x="717537" y="52512"/>
                </a:lnTo>
                <a:lnTo>
                  <a:pt x="722937" y="52512"/>
                </a:lnTo>
                <a:lnTo>
                  <a:pt x="722937" y="-246"/>
                </a:lnTo>
                <a:lnTo>
                  <a:pt x="716241" y="-246"/>
                </a:lnTo>
                <a:lnTo>
                  <a:pt x="716241" y="19846"/>
                </a:lnTo>
                <a:cubicBezTo>
                  <a:pt x="711620" y="14346"/>
                  <a:pt x="703401" y="13619"/>
                  <a:pt x="697883" y="18224"/>
                </a:cubicBezTo>
                <a:cubicBezTo>
                  <a:pt x="697071" y="18902"/>
                  <a:pt x="696345" y="19675"/>
                  <a:pt x="695721" y="20527"/>
                </a:cubicBezTo>
                <a:cubicBezTo>
                  <a:pt x="692974" y="24795"/>
                  <a:pt x="691646" y="29816"/>
                  <a:pt x="691923" y="34878"/>
                </a:cubicBezTo>
                <a:moveTo>
                  <a:pt x="655221" y="52404"/>
                </a:moveTo>
                <a:lnTo>
                  <a:pt x="661881" y="52404"/>
                </a:lnTo>
                <a:lnTo>
                  <a:pt x="661881" y="25729"/>
                </a:lnTo>
                <a:cubicBezTo>
                  <a:pt x="662714" y="24156"/>
                  <a:pt x="663958" y="22836"/>
                  <a:pt x="665481" y="21908"/>
                </a:cubicBezTo>
                <a:cubicBezTo>
                  <a:pt x="667022" y="20999"/>
                  <a:pt x="668784" y="20533"/>
                  <a:pt x="670575" y="20563"/>
                </a:cubicBezTo>
                <a:cubicBezTo>
                  <a:pt x="672737" y="20380"/>
                  <a:pt x="674875" y="21130"/>
                  <a:pt x="676443" y="22626"/>
                </a:cubicBezTo>
                <a:cubicBezTo>
                  <a:pt x="677849" y="24608"/>
                  <a:pt x="678488" y="27028"/>
                  <a:pt x="678243" y="29443"/>
                </a:cubicBezTo>
                <a:lnTo>
                  <a:pt x="678243" y="52368"/>
                </a:lnTo>
                <a:lnTo>
                  <a:pt x="684903" y="52368"/>
                </a:lnTo>
                <a:lnTo>
                  <a:pt x="684903" y="29299"/>
                </a:lnTo>
                <a:cubicBezTo>
                  <a:pt x="684903" y="24546"/>
                  <a:pt x="683841" y="21012"/>
                  <a:pt x="681717" y="18662"/>
                </a:cubicBezTo>
                <a:cubicBezTo>
                  <a:pt x="679310" y="16183"/>
                  <a:pt x="675939" y="14871"/>
                  <a:pt x="672483" y="15074"/>
                </a:cubicBezTo>
                <a:cubicBezTo>
                  <a:pt x="668026" y="14973"/>
                  <a:pt x="663877" y="17325"/>
                  <a:pt x="661683" y="21191"/>
                </a:cubicBezTo>
                <a:lnTo>
                  <a:pt x="661197" y="15809"/>
                </a:lnTo>
                <a:lnTo>
                  <a:pt x="655257" y="15809"/>
                </a:lnTo>
                <a:close/>
                <a:moveTo>
                  <a:pt x="626115" y="37425"/>
                </a:moveTo>
                <a:cubicBezTo>
                  <a:pt x="627962" y="36044"/>
                  <a:pt x="630233" y="35346"/>
                  <a:pt x="632541" y="35452"/>
                </a:cubicBezTo>
                <a:lnTo>
                  <a:pt x="639993" y="35452"/>
                </a:lnTo>
                <a:lnTo>
                  <a:pt x="639993" y="41408"/>
                </a:lnTo>
                <a:cubicBezTo>
                  <a:pt x="639230" y="43223"/>
                  <a:pt x="637872" y="44728"/>
                  <a:pt x="636141" y="45677"/>
                </a:cubicBezTo>
                <a:cubicBezTo>
                  <a:pt x="634287" y="46843"/>
                  <a:pt x="632141" y="47464"/>
                  <a:pt x="629949" y="47471"/>
                </a:cubicBezTo>
                <a:cubicBezTo>
                  <a:pt x="628242" y="47609"/>
                  <a:pt x="626545" y="47118"/>
                  <a:pt x="625179" y="46090"/>
                </a:cubicBezTo>
                <a:cubicBezTo>
                  <a:pt x="624110" y="45092"/>
                  <a:pt x="623541" y="43672"/>
                  <a:pt x="623631" y="42215"/>
                </a:cubicBezTo>
                <a:lnTo>
                  <a:pt x="623631" y="42215"/>
                </a:lnTo>
                <a:cubicBezTo>
                  <a:pt x="623631" y="40315"/>
                  <a:pt x="624540" y="38529"/>
                  <a:pt x="626079" y="37407"/>
                </a:cubicBezTo>
                <a:moveTo>
                  <a:pt x="634971" y="51364"/>
                </a:moveTo>
                <a:cubicBezTo>
                  <a:pt x="636935" y="50253"/>
                  <a:pt x="638625" y="48721"/>
                  <a:pt x="639921" y="46879"/>
                </a:cubicBezTo>
                <a:cubicBezTo>
                  <a:pt x="640029" y="48691"/>
                  <a:pt x="640283" y="50490"/>
                  <a:pt x="640677" y="52261"/>
                </a:cubicBezTo>
                <a:lnTo>
                  <a:pt x="647571" y="52261"/>
                </a:lnTo>
                <a:cubicBezTo>
                  <a:pt x="646896" y="49868"/>
                  <a:pt x="646574" y="47390"/>
                  <a:pt x="646617" y="44906"/>
                </a:cubicBezTo>
                <a:lnTo>
                  <a:pt x="646617" y="27326"/>
                </a:lnTo>
                <a:cubicBezTo>
                  <a:pt x="646817" y="23903"/>
                  <a:pt x="645454" y="20574"/>
                  <a:pt x="642909" y="18267"/>
                </a:cubicBezTo>
                <a:cubicBezTo>
                  <a:pt x="640079" y="16012"/>
                  <a:pt x="636519" y="14869"/>
                  <a:pt x="632901" y="15056"/>
                </a:cubicBezTo>
                <a:cubicBezTo>
                  <a:pt x="629187" y="14904"/>
                  <a:pt x="625539" y="16052"/>
                  <a:pt x="622587" y="18303"/>
                </a:cubicBezTo>
                <a:cubicBezTo>
                  <a:pt x="620150" y="19966"/>
                  <a:pt x="618704" y="22732"/>
                  <a:pt x="618735" y="25676"/>
                </a:cubicBezTo>
                <a:lnTo>
                  <a:pt x="618735" y="25855"/>
                </a:lnTo>
                <a:lnTo>
                  <a:pt x="625107" y="25855"/>
                </a:lnTo>
                <a:cubicBezTo>
                  <a:pt x="625096" y="24287"/>
                  <a:pt x="625856" y="22813"/>
                  <a:pt x="627141" y="21908"/>
                </a:cubicBezTo>
                <a:cubicBezTo>
                  <a:pt x="628703" y="20771"/>
                  <a:pt x="630609" y="20208"/>
                  <a:pt x="632541" y="20312"/>
                </a:cubicBezTo>
                <a:cubicBezTo>
                  <a:pt x="634508" y="20174"/>
                  <a:pt x="636450" y="20820"/>
                  <a:pt x="637941" y="22106"/>
                </a:cubicBezTo>
                <a:cubicBezTo>
                  <a:pt x="639307" y="23440"/>
                  <a:pt x="640027" y="25297"/>
                  <a:pt x="639921" y="27200"/>
                </a:cubicBezTo>
                <a:lnTo>
                  <a:pt x="639921" y="30788"/>
                </a:lnTo>
                <a:lnTo>
                  <a:pt x="632721" y="30788"/>
                </a:lnTo>
                <a:cubicBezTo>
                  <a:pt x="628644" y="30560"/>
                  <a:pt x="624594" y="31594"/>
                  <a:pt x="621129" y="33748"/>
                </a:cubicBezTo>
                <a:cubicBezTo>
                  <a:pt x="618402" y="35567"/>
                  <a:pt x="616809" y="38660"/>
                  <a:pt x="616917" y="41928"/>
                </a:cubicBezTo>
                <a:cubicBezTo>
                  <a:pt x="616739" y="44931"/>
                  <a:pt x="617828" y="47871"/>
                  <a:pt x="619923" y="50036"/>
                </a:cubicBezTo>
                <a:cubicBezTo>
                  <a:pt x="622338" y="52104"/>
                  <a:pt x="625474" y="53143"/>
                  <a:pt x="628653" y="52924"/>
                </a:cubicBezTo>
                <a:cubicBezTo>
                  <a:pt x="630879" y="52924"/>
                  <a:pt x="633065" y="52336"/>
                  <a:pt x="634989" y="51220"/>
                </a:cubicBezTo>
                <a:moveTo>
                  <a:pt x="569145" y="25819"/>
                </a:moveTo>
                <a:cubicBezTo>
                  <a:pt x="570623" y="23340"/>
                  <a:pt x="573344" y="21865"/>
                  <a:pt x="576237" y="21980"/>
                </a:cubicBezTo>
                <a:cubicBezTo>
                  <a:pt x="579788" y="21892"/>
                  <a:pt x="583068" y="23866"/>
                  <a:pt x="584643" y="27039"/>
                </a:cubicBezTo>
                <a:lnTo>
                  <a:pt x="584643" y="43847"/>
                </a:lnTo>
                <a:cubicBezTo>
                  <a:pt x="583140" y="47145"/>
                  <a:pt x="579795" y="49218"/>
                  <a:pt x="576165" y="49103"/>
                </a:cubicBezTo>
                <a:cubicBezTo>
                  <a:pt x="573413" y="49265"/>
                  <a:pt x="570761" y="48040"/>
                  <a:pt x="569109" y="45839"/>
                </a:cubicBezTo>
                <a:cubicBezTo>
                  <a:pt x="567377" y="43176"/>
                  <a:pt x="566538" y="40037"/>
                  <a:pt x="566715" y="36869"/>
                </a:cubicBezTo>
                <a:lnTo>
                  <a:pt x="566715" y="36152"/>
                </a:lnTo>
                <a:cubicBezTo>
                  <a:pt x="566544" y="32537"/>
                  <a:pt x="567384" y="28948"/>
                  <a:pt x="569145" y="25783"/>
                </a:cubicBezTo>
                <a:moveTo>
                  <a:pt x="563961" y="49982"/>
                </a:moveTo>
                <a:cubicBezTo>
                  <a:pt x="566457" y="53174"/>
                  <a:pt x="570344" y="54969"/>
                  <a:pt x="574401" y="54808"/>
                </a:cubicBezTo>
                <a:cubicBezTo>
                  <a:pt x="578364" y="54991"/>
                  <a:pt x="582173" y="53254"/>
                  <a:pt x="584625" y="50144"/>
                </a:cubicBezTo>
                <a:lnTo>
                  <a:pt x="584625" y="54270"/>
                </a:lnTo>
                <a:cubicBezTo>
                  <a:pt x="584835" y="56747"/>
                  <a:pt x="584022" y="59203"/>
                  <a:pt x="582375" y="61068"/>
                </a:cubicBezTo>
                <a:cubicBezTo>
                  <a:pt x="580382" y="62679"/>
                  <a:pt x="577839" y="63458"/>
                  <a:pt x="575283" y="63239"/>
                </a:cubicBezTo>
                <a:cubicBezTo>
                  <a:pt x="573600" y="63232"/>
                  <a:pt x="571926" y="63015"/>
                  <a:pt x="570297" y="62593"/>
                </a:cubicBezTo>
                <a:cubicBezTo>
                  <a:pt x="568785" y="62245"/>
                  <a:pt x="567325" y="61696"/>
                  <a:pt x="565959" y="60961"/>
                </a:cubicBezTo>
                <a:lnTo>
                  <a:pt x="564213" y="66127"/>
                </a:lnTo>
                <a:cubicBezTo>
                  <a:pt x="565923" y="67008"/>
                  <a:pt x="567737" y="67672"/>
                  <a:pt x="569613" y="68100"/>
                </a:cubicBezTo>
                <a:cubicBezTo>
                  <a:pt x="571479" y="68569"/>
                  <a:pt x="573395" y="68814"/>
                  <a:pt x="575319" y="68836"/>
                </a:cubicBezTo>
                <a:cubicBezTo>
                  <a:pt x="580503" y="68836"/>
                  <a:pt x="584450" y="67580"/>
                  <a:pt x="587163" y="65069"/>
                </a:cubicBezTo>
                <a:cubicBezTo>
                  <a:pt x="590014" y="62234"/>
                  <a:pt x="591503" y="58311"/>
                  <a:pt x="591249" y="54306"/>
                </a:cubicBezTo>
                <a:lnTo>
                  <a:pt x="591249" y="17478"/>
                </a:lnTo>
                <a:lnTo>
                  <a:pt x="585939" y="17478"/>
                </a:lnTo>
                <a:lnTo>
                  <a:pt x="585111" y="22249"/>
                </a:lnTo>
                <a:cubicBezTo>
                  <a:pt x="582827" y="18728"/>
                  <a:pt x="578838" y="16679"/>
                  <a:pt x="574635" y="16868"/>
                </a:cubicBezTo>
                <a:cubicBezTo>
                  <a:pt x="570378" y="16724"/>
                  <a:pt x="566340" y="18753"/>
                  <a:pt x="563925" y="22249"/>
                </a:cubicBezTo>
                <a:cubicBezTo>
                  <a:pt x="561122" y="26495"/>
                  <a:pt x="559760" y="31525"/>
                  <a:pt x="560037" y="36600"/>
                </a:cubicBezTo>
                <a:lnTo>
                  <a:pt x="560037" y="37318"/>
                </a:lnTo>
                <a:cubicBezTo>
                  <a:pt x="559805" y="41896"/>
                  <a:pt x="561180" y="46413"/>
                  <a:pt x="563925" y="50090"/>
                </a:cubicBezTo>
                <a:moveTo>
                  <a:pt x="523227" y="52548"/>
                </a:moveTo>
                <a:lnTo>
                  <a:pt x="530013" y="52548"/>
                </a:lnTo>
                <a:lnTo>
                  <a:pt x="530013" y="25729"/>
                </a:lnTo>
                <a:cubicBezTo>
                  <a:pt x="530843" y="24154"/>
                  <a:pt x="532086" y="22832"/>
                  <a:pt x="533613" y="21908"/>
                </a:cubicBezTo>
                <a:cubicBezTo>
                  <a:pt x="535146" y="20997"/>
                  <a:pt x="536903" y="20531"/>
                  <a:pt x="538689" y="20563"/>
                </a:cubicBezTo>
                <a:cubicBezTo>
                  <a:pt x="540852" y="20377"/>
                  <a:pt x="542989" y="21128"/>
                  <a:pt x="544557" y="22626"/>
                </a:cubicBezTo>
                <a:cubicBezTo>
                  <a:pt x="546002" y="24590"/>
                  <a:pt x="546675" y="27017"/>
                  <a:pt x="546447" y="29443"/>
                </a:cubicBezTo>
                <a:lnTo>
                  <a:pt x="546447" y="52368"/>
                </a:lnTo>
                <a:lnTo>
                  <a:pt x="553107" y="52368"/>
                </a:lnTo>
                <a:lnTo>
                  <a:pt x="553107" y="29299"/>
                </a:lnTo>
                <a:cubicBezTo>
                  <a:pt x="553107" y="24546"/>
                  <a:pt x="552027" y="21012"/>
                  <a:pt x="549903" y="18662"/>
                </a:cubicBezTo>
                <a:cubicBezTo>
                  <a:pt x="547505" y="16181"/>
                  <a:pt x="544137" y="14869"/>
                  <a:pt x="540687" y="15074"/>
                </a:cubicBezTo>
                <a:cubicBezTo>
                  <a:pt x="536230" y="14970"/>
                  <a:pt x="532077" y="17322"/>
                  <a:pt x="529887" y="21191"/>
                </a:cubicBezTo>
                <a:lnTo>
                  <a:pt x="529401" y="15809"/>
                </a:lnTo>
                <a:lnTo>
                  <a:pt x="523443" y="15809"/>
                </a:lnTo>
                <a:close/>
                <a:moveTo>
                  <a:pt x="507441" y="6679"/>
                </a:moveTo>
                <a:lnTo>
                  <a:pt x="514101" y="6679"/>
                </a:lnTo>
                <a:lnTo>
                  <a:pt x="514101" y="-246"/>
                </a:lnTo>
                <a:lnTo>
                  <a:pt x="507441" y="-246"/>
                </a:lnTo>
                <a:close/>
                <a:moveTo>
                  <a:pt x="507441" y="52548"/>
                </a:moveTo>
                <a:lnTo>
                  <a:pt x="514101" y="52548"/>
                </a:lnTo>
                <a:lnTo>
                  <a:pt x="514101" y="15899"/>
                </a:lnTo>
                <a:lnTo>
                  <a:pt x="507441" y="15899"/>
                </a:lnTo>
                <a:close/>
                <a:moveTo>
                  <a:pt x="468633" y="52548"/>
                </a:moveTo>
                <a:lnTo>
                  <a:pt x="475293" y="52548"/>
                </a:lnTo>
                <a:lnTo>
                  <a:pt x="475293" y="25729"/>
                </a:lnTo>
                <a:cubicBezTo>
                  <a:pt x="476133" y="24162"/>
                  <a:pt x="477375" y="22843"/>
                  <a:pt x="478893" y="21908"/>
                </a:cubicBezTo>
                <a:cubicBezTo>
                  <a:pt x="480425" y="20997"/>
                  <a:pt x="482183" y="20531"/>
                  <a:pt x="483969" y="20563"/>
                </a:cubicBezTo>
                <a:cubicBezTo>
                  <a:pt x="486132" y="20377"/>
                  <a:pt x="488269" y="21128"/>
                  <a:pt x="489837" y="22626"/>
                </a:cubicBezTo>
                <a:cubicBezTo>
                  <a:pt x="491252" y="24603"/>
                  <a:pt x="491891" y="27028"/>
                  <a:pt x="491637" y="29443"/>
                </a:cubicBezTo>
                <a:lnTo>
                  <a:pt x="491637" y="52368"/>
                </a:lnTo>
                <a:lnTo>
                  <a:pt x="498297" y="52368"/>
                </a:lnTo>
                <a:lnTo>
                  <a:pt x="498297" y="29299"/>
                </a:lnTo>
                <a:cubicBezTo>
                  <a:pt x="498297" y="24546"/>
                  <a:pt x="497235" y="21012"/>
                  <a:pt x="495093" y="18662"/>
                </a:cubicBezTo>
                <a:cubicBezTo>
                  <a:pt x="492695" y="16181"/>
                  <a:pt x="489327" y="14869"/>
                  <a:pt x="485877" y="15074"/>
                </a:cubicBezTo>
                <a:cubicBezTo>
                  <a:pt x="481420" y="14970"/>
                  <a:pt x="477267" y="17322"/>
                  <a:pt x="475077" y="21191"/>
                </a:cubicBezTo>
                <a:lnTo>
                  <a:pt x="474591" y="15809"/>
                </a:lnTo>
                <a:lnTo>
                  <a:pt x="468633" y="15809"/>
                </a:lnTo>
                <a:close/>
                <a:moveTo>
                  <a:pt x="452847" y="6679"/>
                </a:moveTo>
                <a:lnTo>
                  <a:pt x="459507" y="6679"/>
                </a:lnTo>
                <a:lnTo>
                  <a:pt x="459507" y="-246"/>
                </a:lnTo>
                <a:lnTo>
                  <a:pt x="452847" y="-246"/>
                </a:lnTo>
                <a:close/>
                <a:moveTo>
                  <a:pt x="452847" y="52548"/>
                </a:moveTo>
                <a:lnTo>
                  <a:pt x="459507" y="52548"/>
                </a:lnTo>
                <a:lnTo>
                  <a:pt x="459507" y="15899"/>
                </a:lnTo>
                <a:lnTo>
                  <a:pt x="452847" y="15899"/>
                </a:lnTo>
                <a:close/>
                <a:moveTo>
                  <a:pt x="423273" y="37425"/>
                </a:moveTo>
                <a:cubicBezTo>
                  <a:pt x="425118" y="36041"/>
                  <a:pt x="427391" y="35343"/>
                  <a:pt x="429699" y="35452"/>
                </a:cubicBezTo>
                <a:lnTo>
                  <a:pt x="437151" y="35452"/>
                </a:lnTo>
                <a:lnTo>
                  <a:pt x="437151" y="41408"/>
                </a:lnTo>
                <a:cubicBezTo>
                  <a:pt x="436380" y="43220"/>
                  <a:pt x="435025" y="44723"/>
                  <a:pt x="433299" y="45677"/>
                </a:cubicBezTo>
                <a:cubicBezTo>
                  <a:pt x="431443" y="46838"/>
                  <a:pt x="429297" y="47460"/>
                  <a:pt x="427107" y="47471"/>
                </a:cubicBezTo>
                <a:cubicBezTo>
                  <a:pt x="425395" y="47607"/>
                  <a:pt x="423692" y="47118"/>
                  <a:pt x="422319" y="46090"/>
                </a:cubicBezTo>
                <a:cubicBezTo>
                  <a:pt x="421257" y="45087"/>
                  <a:pt x="420692" y="43670"/>
                  <a:pt x="420771" y="42215"/>
                </a:cubicBezTo>
                <a:lnTo>
                  <a:pt x="420771" y="42215"/>
                </a:lnTo>
                <a:cubicBezTo>
                  <a:pt x="420789" y="40312"/>
                  <a:pt x="421719" y="38532"/>
                  <a:pt x="423273" y="37425"/>
                </a:cubicBezTo>
                <a:moveTo>
                  <a:pt x="432165" y="51382"/>
                </a:moveTo>
                <a:cubicBezTo>
                  <a:pt x="434125" y="50266"/>
                  <a:pt x="435813" y="48736"/>
                  <a:pt x="437115" y="46897"/>
                </a:cubicBezTo>
                <a:cubicBezTo>
                  <a:pt x="437205" y="48711"/>
                  <a:pt x="437459" y="50510"/>
                  <a:pt x="437871" y="52279"/>
                </a:cubicBezTo>
                <a:lnTo>
                  <a:pt x="444747" y="52279"/>
                </a:lnTo>
                <a:cubicBezTo>
                  <a:pt x="444077" y="49885"/>
                  <a:pt x="443762" y="47408"/>
                  <a:pt x="443811" y="44924"/>
                </a:cubicBezTo>
                <a:lnTo>
                  <a:pt x="443811" y="27344"/>
                </a:lnTo>
                <a:cubicBezTo>
                  <a:pt x="444014" y="23918"/>
                  <a:pt x="442643" y="20585"/>
                  <a:pt x="440085" y="18285"/>
                </a:cubicBezTo>
                <a:cubicBezTo>
                  <a:pt x="437261" y="16032"/>
                  <a:pt x="433707" y="14889"/>
                  <a:pt x="430095" y="15074"/>
                </a:cubicBezTo>
                <a:cubicBezTo>
                  <a:pt x="426381" y="14921"/>
                  <a:pt x="422733" y="16070"/>
                  <a:pt x="419781" y="18321"/>
                </a:cubicBezTo>
                <a:cubicBezTo>
                  <a:pt x="417336" y="19978"/>
                  <a:pt x="415889" y="22748"/>
                  <a:pt x="415929" y="25694"/>
                </a:cubicBezTo>
                <a:lnTo>
                  <a:pt x="415929" y="25873"/>
                </a:lnTo>
                <a:lnTo>
                  <a:pt x="422283" y="25873"/>
                </a:lnTo>
                <a:cubicBezTo>
                  <a:pt x="422281" y="24307"/>
                  <a:pt x="423039" y="22838"/>
                  <a:pt x="424317" y="21926"/>
                </a:cubicBezTo>
                <a:cubicBezTo>
                  <a:pt x="425879" y="20789"/>
                  <a:pt x="427785" y="20226"/>
                  <a:pt x="429717" y="20330"/>
                </a:cubicBezTo>
                <a:cubicBezTo>
                  <a:pt x="431684" y="20194"/>
                  <a:pt x="433625" y="20839"/>
                  <a:pt x="435117" y="22124"/>
                </a:cubicBezTo>
                <a:cubicBezTo>
                  <a:pt x="436474" y="23464"/>
                  <a:pt x="437194" y="25317"/>
                  <a:pt x="437097" y="27218"/>
                </a:cubicBezTo>
                <a:lnTo>
                  <a:pt x="437097" y="30806"/>
                </a:lnTo>
                <a:lnTo>
                  <a:pt x="429897" y="30806"/>
                </a:lnTo>
                <a:cubicBezTo>
                  <a:pt x="425820" y="30578"/>
                  <a:pt x="421770" y="31611"/>
                  <a:pt x="418305" y="33766"/>
                </a:cubicBezTo>
                <a:cubicBezTo>
                  <a:pt x="415578" y="35585"/>
                  <a:pt x="413985" y="38678"/>
                  <a:pt x="414093" y="41946"/>
                </a:cubicBezTo>
                <a:cubicBezTo>
                  <a:pt x="413918" y="44951"/>
                  <a:pt x="415016" y="47893"/>
                  <a:pt x="417117" y="50054"/>
                </a:cubicBezTo>
                <a:cubicBezTo>
                  <a:pt x="419532" y="52122"/>
                  <a:pt x="422670" y="53161"/>
                  <a:pt x="425847" y="52942"/>
                </a:cubicBezTo>
                <a:cubicBezTo>
                  <a:pt x="428073" y="52942"/>
                  <a:pt x="430259" y="52354"/>
                  <a:pt x="432183" y="51238"/>
                </a:cubicBezTo>
                <a:moveTo>
                  <a:pt x="399441" y="26124"/>
                </a:moveTo>
                <a:cubicBezTo>
                  <a:pt x="400562" y="23155"/>
                  <a:pt x="403460" y="21234"/>
                  <a:pt x="406641" y="21352"/>
                </a:cubicBezTo>
                <a:lnTo>
                  <a:pt x="410061" y="21586"/>
                </a:lnTo>
                <a:lnTo>
                  <a:pt x="410961" y="15361"/>
                </a:lnTo>
                <a:cubicBezTo>
                  <a:pt x="410133" y="15106"/>
                  <a:pt x="409271" y="14979"/>
                  <a:pt x="408405" y="14984"/>
                </a:cubicBezTo>
                <a:cubicBezTo>
                  <a:pt x="404576" y="14984"/>
                  <a:pt x="401541" y="16993"/>
                  <a:pt x="399297" y="21012"/>
                </a:cubicBezTo>
                <a:lnTo>
                  <a:pt x="398667" y="15630"/>
                </a:lnTo>
                <a:lnTo>
                  <a:pt x="392709" y="15630"/>
                </a:lnTo>
                <a:lnTo>
                  <a:pt x="392709" y="52153"/>
                </a:lnTo>
                <a:lnTo>
                  <a:pt x="399369" y="52153"/>
                </a:lnTo>
                <a:close/>
                <a:moveTo>
                  <a:pt x="351813" y="3234"/>
                </a:moveTo>
                <a:lnTo>
                  <a:pt x="351813" y="8437"/>
                </a:lnTo>
                <a:lnTo>
                  <a:pt x="367617" y="8437"/>
                </a:lnTo>
                <a:lnTo>
                  <a:pt x="367617" y="52368"/>
                </a:lnTo>
                <a:lnTo>
                  <a:pt x="374277" y="52368"/>
                </a:lnTo>
                <a:lnTo>
                  <a:pt x="374277" y="8437"/>
                </a:lnTo>
                <a:lnTo>
                  <a:pt x="390117" y="8437"/>
                </a:lnTo>
                <a:lnTo>
                  <a:pt x="390117" y="3234"/>
                </a:lnTo>
                <a:close/>
                <a:moveTo>
                  <a:pt x="323679" y="45874"/>
                </a:moveTo>
                <a:lnTo>
                  <a:pt x="323679" y="51382"/>
                </a:lnTo>
                <a:lnTo>
                  <a:pt x="321303" y="62037"/>
                </a:lnTo>
                <a:lnTo>
                  <a:pt x="325299" y="62037"/>
                </a:lnTo>
                <a:lnTo>
                  <a:pt x="330375" y="51722"/>
                </a:lnTo>
                <a:lnTo>
                  <a:pt x="330375" y="45874"/>
                </a:lnTo>
                <a:close/>
                <a:moveTo>
                  <a:pt x="303051" y="47866"/>
                </a:moveTo>
                <a:lnTo>
                  <a:pt x="303051" y="47866"/>
                </a:lnTo>
                <a:cubicBezTo>
                  <a:pt x="300947" y="47916"/>
                  <a:pt x="298882" y="47286"/>
                  <a:pt x="297165" y="46072"/>
                </a:cubicBezTo>
                <a:cubicBezTo>
                  <a:pt x="295554" y="44879"/>
                  <a:pt x="294605" y="42995"/>
                  <a:pt x="294609" y="40995"/>
                </a:cubicBezTo>
                <a:lnTo>
                  <a:pt x="288255" y="40995"/>
                </a:lnTo>
                <a:lnTo>
                  <a:pt x="288255" y="41175"/>
                </a:lnTo>
                <a:cubicBezTo>
                  <a:pt x="288116" y="44429"/>
                  <a:pt x="289565" y="47550"/>
                  <a:pt x="292143" y="49552"/>
                </a:cubicBezTo>
                <a:cubicBezTo>
                  <a:pt x="295179" y="51950"/>
                  <a:pt x="298983" y="53174"/>
                  <a:pt x="302853" y="52996"/>
                </a:cubicBezTo>
                <a:cubicBezTo>
                  <a:pt x="306608" y="53193"/>
                  <a:pt x="310321" y="52131"/>
                  <a:pt x="313401" y="49982"/>
                </a:cubicBezTo>
                <a:cubicBezTo>
                  <a:pt x="315941" y="48169"/>
                  <a:pt x="317417" y="45220"/>
                  <a:pt x="317343" y="42107"/>
                </a:cubicBezTo>
                <a:cubicBezTo>
                  <a:pt x="317415" y="39438"/>
                  <a:pt x="316180" y="36902"/>
                  <a:pt x="314031" y="35309"/>
                </a:cubicBezTo>
                <a:cubicBezTo>
                  <a:pt x="310906" y="33212"/>
                  <a:pt x="307364" y="31811"/>
                  <a:pt x="303645" y="31201"/>
                </a:cubicBezTo>
                <a:cubicBezTo>
                  <a:pt x="301454" y="30883"/>
                  <a:pt x="299345" y="30146"/>
                  <a:pt x="297435" y="29030"/>
                </a:cubicBezTo>
                <a:cubicBezTo>
                  <a:pt x="296369" y="28189"/>
                  <a:pt x="295779" y="26885"/>
                  <a:pt x="295851" y="25532"/>
                </a:cubicBezTo>
                <a:cubicBezTo>
                  <a:pt x="295827" y="24065"/>
                  <a:pt x="296493" y="22673"/>
                  <a:pt x="297651" y="21765"/>
                </a:cubicBezTo>
                <a:cubicBezTo>
                  <a:pt x="299143" y="20692"/>
                  <a:pt x="300963" y="20172"/>
                  <a:pt x="302799" y="20294"/>
                </a:cubicBezTo>
                <a:cubicBezTo>
                  <a:pt x="304761" y="20190"/>
                  <a:pt x="306690" y="20832"/>
                  <a:pt x="308199" y="22088"/>
                </a:cubicBezTo>
                <a:cubicBezTo>
                  <a:pt x="309552" y="23216"/>
                  <a:pt x="310303" y="24906"/>
                  <a:pt x="310233" y="26662"/>
                </a:cubicBezTo>
                <a:lnTo>
                  <a:pt x="316587" y="26662"/>
                </a:lnTo>
                <a:lnTo>
                  <a:pt x="316587" y="26465"/>
                </a:lnTo>
                <a:cubicBezTo>
                  <a:pt x="316769" y="23362"/>
                  <a:pt x="315426" y="20366"/>
                  <a:pt x="312987" y="18428"/>
                </a:cubicBezTo>
                <a:cubicBezTo>
                  <a:pt x="310164" y="16170"/>
                  <a:pt x="306613" y="15017"/>
                  <a:pt x="302997" y="15182"/>
                </a:cubicBezTo>
                <a:cubicBezTo>
                  <a:pt x="299397" y="15015"/>
                  <a:pt x="295851" y="16107"/>
                  <a:pt x="292971" y="18267"/>
                </a:cubicBezTo>
                <a:cubicBezTo>
                  <a:pt x="290575" y="20014"/>
                  <a:pt x="289153" y="22789"/>
                  <a:pt x="289137" y="25747"/>
                </a:cubicBezTo>
                <a:cubicBezTo>
                  <a:pt x="289029" y="28436"/>
                  <a:pt x="290244" y="31009"/>
                  <a:pt x="292395" y="32636"/>
                </a:cubicBezTo>
                <a:cubicBezTo>
                  <a:pt x="295467" y="34675"/>
                  <a:pt x="298940" y="36039"/>
                  <a:pt x="302583" y="36636"/>
                </a:cubicBezTo>
                <a:cubicBezTo>
                  <a:pt x="304818" y="37013"/>
                  <a:pt x="306955" y="37836"/>
                  <a:pt x="308865" y="39058"/>
                </a:cubicBezTo>
                <a:cubicBezTo>
                  <a:pt x="310031" y="39926"/>
                  <a:pt x="310703" y="41304"/>
                  <a:pt x="310665" y="42753"/>
                </a:cubicBezTo>
                <a:cubicBezTo>
                  <a:pt x="310643" y="44235"/>
                  <a:pt x="309871" y="45605"/>
                  <a:pt x="308613" y="46395"/>
                </a:cubicBezTo>
                <a:cubicBezTo>
                  <a:pt x="306944" y="47414"/>
                  <a:pt x="305004" y="47902"/>
                  <a:pt x="303051" y="47794"/>
                </a:cubicBezTo>
                <a:moveTo>
                  <a:pt x="273639" y="52296"/>
                </a:moveTo>
                <a:lnTo>
                  <a:pt x="280299" y="52296"/>
                </a:lnTo>
                <a:lnTo>
                  <a:pt x="280299" y="-246"/>
                </a:lnTo>
                <a:lnTo>
                  <a:pt x="273639" y="-246"/>
                </a:lnTo>
                <a:close/>
                <a:moveTo>
                  <a:pt x="244011" y="37425"/>
                </a:moveTo>
                <a:cubicBezTo>
                  <a:pt x="245858" y="36044"/>
                  <a:pt x="248129" y="35346"/>
                  <a:pt x="250437" y="35452"/>
                </a:cubicBezTo>
                <a:lnTo>
                  <a:pt x="257889" y="35452"/>
                </a:lnTo>
                <a:lnTo>
                  <a:pt x="257889" y="41408"/>
                </a:lnTo>
                <a:cubicBezTo>
                  <a:pt x="257131" y="43227"/>
                  <a:pt x="255772" y="44734"/>
                  <a:pt x="254037" y="45677"/>
                </a:cubicBezTo>
                <a:cubicBezTo>
                  <a:pt x="252183" y="46843"/>
                  <a:pt x="250037" y="47464"/>
                  <a:pt x="247845" y="47471"/>
                </a:cubicBezTo>
                <a:cubicBezTo>
                  <a:pt x="246138" y="47609"/>
                  <a:pt x="244441" y="47118"/>
                  <a:pt x="243075" y="46090"/>
                </a:cubicBezTo>
                <a:cubicBezTo>
                  <a:pt x="242013" y="45087"/>
                  <a:pt x="241448" y="43670"/>
                  <a:pt x="241527" y="42215"/>
                </a:cubicBezTo>
                <a:lnTo>
                  <a:pt x="241527" y="42215"/>
                </a:lnTo>
                <a:cubicBezTo>
                  <a:pt x="241527" y="40315"/>
                  <a:pt x="242436" y="38529"/>
                  <a:pt x="243975" y="37407"/>
                </a:cubicBezTo>
                <a:moveTo>
                  <a:pt x="252885" y="51364"/>
                </a:moveTo>
                <a:cubicBezTo>
                  <a:pt x="254840" y="50248"/>
                  <a:pt x="256523" y="48716"/>
                  <a:pt x="257817" y="46879"/>
                </a:cubicBezTo>
                <a:cubicBezTo>
                  <a:pt x="257925" y="48691"/>
                  <a:pt x="258179" y="50490"/>
                  <a:pt x="258573" y="52261"/>
                </a:cubicBezTo>
                <a:lnTo>
                  <a:pt x="265467" y="52261"/>
                </a:lnTo>
                <a:cubicBezTo>
                  <a:pt x="264797" y="49868"/>
                  <a:pt x="264482" y="47390"/>
                  <a:pt x="264531" y="44906"/>
                </a:cubicBezTo>
                <a:lnTo>
                  <a:pt x="264531" y="27326"/>
                </a:lnTo>
                <a:cubicBezTo>
                  <a:pt x="264734" y="23900"/>
                  <a:pt x="263363" y="20567"/>
                  <a:pt x="260805" y="18267"/>
                </a:cubicBezTo>
                <a:cubicBezTo>
                  <a:pt x="257981" y="16014"/>
                  <a:pt x="254427" y="14871"/>
                  <a:pt x="250815" y="15056"/>
                </a:cubicBezTo>
                <a:cubicBezTo>
                  <a:pt x="247096" y="14900"/>
                  <a:pt x="243440" y="16050"/>
                  <a:pt x="240483" y="18303"/>
                </a:cubicBezTo>
                <a:cubicBezTo>
                  <a:pt x="238046" y="19966"/>
                  <a:pt x="236600" y="22732"/>
                  <a:pt x="236631" y="25676"/>
                </a:cubicBezTo>
                <a:lnTo>
                  <a:pt x="236721" y="25855"/>
                </a:lnTo>
                <a:lnTo>
                  <a:pt x="243075" y="25855"/>
                </a:lnTo>
                <a:cubicBezTo>
                  <a:pt x="243064" y="24287"/>
                  <a:pt x="243824" y="22813"/>
                  <a:pt x="245109" y="21908"/>
                </a:cubicBezTo>
                <a:cubicBezTo>
                  <a:pt x="246671" y="20771"/>
                  <a:pt x="248577" y="20208"/>
                  <a:pt x="250509" y="20312"/>
                </a:cubicBezTo>
                <a:cubicBezTo>
                  <a:pt x="252476" y="20177"/>
                  <a:pt x="254417" y="20823"/>
                  <a:pt x="255909" y="22106"/>
                </a:cubicBezTo>
                <a:cubicBezTo>
                  <a:pt x="257261" y="23448"/>
                  <a:pt x="257975" y="25301"/>
                  <a:pt x="257871" y="27200"/>
                </a:cubicBezTo>
                <a:lnTo>
                  <a:pt x="257871" y="30788"/>
                </a:lnTo>
                <a:lnTo>
                  <a:pt x="250671" y="30788"/>
                </a:lnTo>
                <a:cubicBezTo>
                  <a:pt x="246594" y="30560"/>
                  <a:pt x="242544" y="31594"/>
                  <a:pt x="239079" y="33748"/>
                </a:cubicBezTo>
                <a:cubicBezTo>
                  <a:pt x="236352" y="35567"/>
                  <a:pt x="234759" y="38660"/>
                  <a:pt x="234867" y="41928"/>
                </a:cubicBezTo>
                <a:cubicBezTo>
                  <a:pt x="234689" y="44931"/>
                  <a:pt x="235778" y="47871"/>
                  <a:pt x="237873" y="50036"/>
                </a:cubicBezTo>
                <a:cubicBezTo>
                  <a:pt x="240290" y="52104"/>
                  <a:pt x="243426" y="53141"/>
                  <a:pt x="246603" y="52924"/>
                </a:cubicBezTo>
                <a:cubicBezTo>
                  <a:pt x="248835" y="52922"/>
                  <a:pt x="251025" y="52334"/>
                  <a:pt x="252957" y="51220"/>
                </a:cubicBezTo>
                <a:moveTo>
                  <a:pt x="220413" y="6499"/>
                </a:moveTo>
                <a:lnTo>
                  <a:pt x="227073" y="6499"/>
                </a:lnTo>
                <a:lnTo>
                  <a:pt x="227073" y="-246"/>
                </a:lnTo>
                <a:lnTo>
                  <a:pt x="220413" y="-246"/>
                </a:lnTo>
                <a:close/>
                <a:moveTo>
                  <a:pt x="220413" y="52368"/>
                </a:moveTo>
                <a:lnTo>
                  <a:pt x="227073" y="52368"/>
                </a:lnTo>
                <a:lnTo>
                  <a:pt x="227073" y="15899"/>
                </a:lnTo>
                <a:lnTo>
                  <a:pt x="220413" y="15899"/>
                </a:lnTo>
                <a:close/>
                <a:moveTo>
                  <a:pt x="203925" y="26303"/>
                </a:moveTo>
                <a:cubicBezTo>
                  <a:pt x="205044" y="23335"/>
                  <a:pt x="207944" y="21413"/>
                  <a:pt x="211125" y="21532"/>
                </a:cubicBezTo>
                <a:lnTo>
                  <a:pt x="214545" y="21765"/>
                </a:lnTo>
                <a:lnTo>
                  <a:pt x="215445" y="15540"/>
                </a:lnTo>
                <a:cubicBezTo>
                  <a:pt x="214617" y="15286"/>
                  <a:pt x="213755" y="15158"/>
                  <a:pt x="212889" y="15164"/>
                </a:cubicBezTo>
                <a:cubicBezTo>
                  <a:pt x="209037" y="15164"/>
                  <a:pt x="206013" y="17173"/>
                  <a:pt x="203781" y="21191"/>
                </a:cubicBezTo>
                <a:lnTo>
                  <a:pt x="203133" y="15809"/>
                </a:lnTo>
                <a:lnTo>
                  <a:pt x="197193" y="15809"/>
                </a:lnTo>
                <a:lnTo>
                  <a:pt x="197193" y="52332"/>
                </a:lnTo>
                <a:lnTo>
                  <a:pt x="203853" y="52332"/>
                </a:lnTo>
                <a:close/>
                <a:moveTo>
                  <a:pt x="156315" y="3234"/>
                </a:moveTo>
                <a:lnTo>
                  <a:pt x="156315" y="8437"/>
                </a:lnTo>
                <a:lnTo>
                  <a:pt x="172119" y="8437"/>
                </a:lnTo>
                <a:lnTo>
                  <a:pt x="172119" y="52368"/>
                </a:lnTo>
                <a:lnTo>
                  <a:pt x="178779" y="52368"/>
                </a:lnTo>
                <a:lnTo>
                  <a:pt x="178779" y="8437"/>
                </a:lnTo>
                <a:lnTo>
                  <a:pt x="194619" y="8437"/>
                </a:lnTo>
                <a:lnTo>
                  <a:pt x="194619" y="3234"/>
                </a:lnTo>
                <a:close/>
                <a:moveTo>
                  <a:pt x="128181" y="45874"/>
                </a:moveTo>
                <a:lnTo>
                  <a:pt x="128181" y="51382"/>
                </a:lnTo>
                <a:lnTo>
                  <a:pt x="125805" y="62037"/>
                </a:lnTo>
                <a:lnTo>
                  <a:pt x="129783" y="62037"/>
                </a:lnTo>
                <a:lnTo>
                  <a:pt x="134877" y="51722"/>
                </a:lnTo>
                <a:lnTo>
                  <a:pt x="134877" y="45874"/>
                </a:lnTo>
                <a:close/>
                <a:moveTo>
                  <a:pt x="108381" y="15917"/>
                </a:moveTo>
                <a:lnTo>
                  <a:pt x="102585" y="15917"/>
                </a:lnTo>
                <a:lnTo>
                  <a:pt x="102585" y="20868"/>
                </a:lnTo>
                <a:lnTo>
                  <a:pt x="108381" y="20868"/>
                </a:lnTo>
                <a:lnTo>
                  <a:pt x="108381" y="43022"/>
                </a:lnTo>
                <a:cubicBezTo>
                  <a:pt x="108163" y="45767"/>
                  <a:pt x="109000" y="48492"/>
                  <a:pt x="110721" y="50646"/>
                </a:cubicBezTo>
                <a:cubicBezTo>
                  <a:pt x="112434" y="52381"/>
                  <a:pt x="114816" y="53296"/>
                  <a:pt x="117255" y="53158"/>
                </a:cubicBezTo>
                <a:cubicBezTo>
                  <a:pt x="119058" y="53267"/>
                  <a:pt x="120849" y="52781"/>
                  <a:pt x="122349" y="51776"/>
                </a:cubicBezTo>
                <a:lnTo>
                  <a:pt x="121485" y="47220"/>
                </a:lnTo>
                <a:cubicBezTo>
                  <a:pt x="120689" y="47516"/>
                  <a:pt x="119849" y="47674"/>
                  <a:pt x="119001" y="47686"/>
                </a:cubicBezTo>
                <a:cubicBezTo>
                  <a:pt x="116409" y="47686"/>
                  <a:pt x="115113" y="46126"/>
                  <a:pt x="115113" y="43022"/>
                </a:cubicBezTo>
                <a:lnTo>
                  <a:pt x="115113" y="20868"/>
                </a:lnTo>
                <a:lnTo>
                  <a:pt x="122043" y="20868"/>
                </a:lnTo>
                <a:lnTo>
                  <a:pt x="122043" y="15899"/>
                </a:lnTo>
                <a:lnTo>
                  <a:pt x="115113" y="15899"/>
                </a:lnTo>
                <a:lnTo>
                  <a:pt x="115113" y="7073"/>
                </a:lnTo>
                <a:lnTo>
                  <a:pt x="108273" y="7073"/>
                </a:lnTo>
                <a:close/>
                <a:moveTo>
                  <a:pt x="84783" y="47866"/>
                </a:moveTo>
                <a:lnTo>
                  <a:pt x="84783" y="47866"/>
                </a:lnTo>
                <a:cubicBezTo>
                  <a:pt x="82679" y="47916"/>
                  <a:pt x="80614" y="47286"/>
                  <a:pt x="78897" y="46072"/>
                </a:cubicBezTo>
                <a:cubicBezTo>
                  <a:pt x="77286" y="44879"/>
                  <a:pt x="76337" y="42995"/>
                  <a:pt x="76341" y="40995"/>
                </a:cubicBezTo>
                <a:lnTo>
                  <a:pt x="69987" y="40995"/>
                </a:lnTo>
                <a:lnTo>
                  <a:pt x="69987" y="41175"/>
                </a:lnTo>
                <a:cubicBezTo>
                  <a:pt x="69848" y="44429"/>
                  <a:pt x="71297" y="47550"/>
                  <a:pt x="73875" y="49552"/>
                </a:cubicBezTo>
                <a:cubicBezTo>
                  <a:pt x="76933" y="51974"/>
                  <a:pt x="80774" y="53199"/>
                  <a:pt x="84675" y="52996"/>
                </a:cubicBezTo>
                <a:cubicBezTo>
                  <a:pt x="88430" y="53195"/>
                  <a:pt x="92145" y="52135"/>
                  <a:pt x="95223" y="49982"/>
                </a:cubicBezTo>
                <a:cubicBezTo>
                  <a:pt x="97763" y="48169"/>
                  <a:pt x="99239" y="45220"/>
                  <a:pt x="99165" y="42107"/>
                </a:cubicBezTo>
                <a:cubicBezTo>
                  <a:pt x="99237" y="39438"/>
                  <a:pt x="98002" y="36902"/>
                  <a:pt x="95853" y="35309"/>
                </a:cubicBezTo>
                <a:cubicBezTo>
                  <a:pt x="92728" y="33212"/>
                  <a:pt x="89186" y="31811"/>
                  <a:pt x="85467" y="31201"/>
                </a:cubicBezTo>
                <a:cubicBezTo>
                  <a:pt x="83276" y="30883"/>
                  <a:pt x="81167" y="30146"/>
                  <a:pt x="79257" y="29030"/>
                </a:cubicBezTo>
                <a:cubicBezTo>
                  <a:pt x="78191" y="28189"/>
                  <a:pt x="77601" y="26885"/>
                  <a:pt x="77673" y="25532"/>
                </a:cubicBezTo>
                <a:cubicBezTo>
                  <a:pt x="77649" y="24065"/>
                  <a:pt x="78315" y="22673"/>
                  <a:pt x="79473" y="21765"/>
                </a:cubicBezTo>
                <a:cubicBezTo>
                  <a:pt x="80967" y="20698"/>
                  <a:pt x="82787" y="20177"/>
                  <a:pt x="84621" y="20294"/>
                </a:cubicBezTo>
                <a:cubicBezTo>
                  <a:pt x="86583" y="20190"/>
                  <a:pt x="88512" y="20832"/>
                  <a:pt x="90021" y="22088"/>
                </a:cubicBezTo>
                <a:cubicBezTo>
                  <a:pt x="91320" y="23164"/>
                  <a:pt x="92073" y="24763"/>
                  <a:pt x="92073" y="26447"/>
                </a:cubicBezTo>
                <a:lnTo>
                  <a:pt x="98427" y="26447"/>
                </a:lnTo>
                <a:lnTo>
                  <a:pt x="98427" y="26250"/>
                </a:lnTo>
                <a:cubicBezTo>
                  <a:pt x="98600" y="23148"/>
                  <a:pt x="97259" y="20156"/>
                  <a:pt x="94827" y="18213"/>
                </a:cubicBezTo>
                <a:cubicBezTo>
                  <a:pt x="92004" y="15955"/>
                  <a:pt x="88453" y="14801"/>
                  <a:pt x="84837" y="14966"/>
                </a:cubicBezTo>
                <a:cubicBezTo>
                  <a:pt x="81237" y="14799"/>
                  <a:pt x="77691" y="15892"/>
                  <a:pt x="74811" y="18052"/>
                </a:cubicBezTo>
                <a:cubicBezTo>
                  <a:pt x="72415" y="19799"/>
                  <a:pt x="70993" y="22574"/>
                  <a:pt x="70977" y="25532"/>
                </a:cubicBezTo>
                <a:cubicBezTo>
                  <a:pt x="70869" y="28221"/>
                  <a:pt x="72084" y="30793"/>
                  <a:pt x="74235" y="32421"/>
                </a:cubicBezTo>
                <a:cubicBezTo>
                  <a:pt x="77309" y="34457"/>
                  <a:pt x="80781" y="35820"/>
                  <a:pt x="84423" y="36421"/>
                </a:cubicBezTo>
                <a:cubicBezTo>
                  <a:pt x="86658" y="36798"/>
                  <a:pt x="88797" y="37621"/>
                  <a:pt x="90705" y="38842"/>
                </a:cubicBezTo>
                <a:cubicBezTo>
                  <a:pt x="91871" y="39711"/>
                  <a:pt x="92543" y="41088"/>
                  <a:pt x="92505" y="42538"/>
                </a:cubicBezTo>
                <a:cubicBezTo>
                  <a:pt x="92517" y="44048"/>
                  <a:pt x="91749" y="45458"/>
                  <a:pt x="90471" y="46269"/>
                </a:cubicBezTo>
                <a:cubicBezTo>
                  <a:pt x="88802" y="47288"/>
                  <a:pt x="86862" y="47776"/>
                  <a:pt x="84909" y="47668"/>
                </a:cubicBezTo>
                <a:moveTo>
                  <a:pt x="63885" y="48458"/>
                </a:moveTo>
                <a:lnTo>
                  <a:pt x="63885" y="48458"/>
                </a:lnTo>
                <a:lnTo>
                  <a:pt x="61257" y="44134"/>
                </a:lnTo>
                <a:cubicBezTo>
                  <a:pt x="58382" y="46608"/>
                  <a:pt x="54665" y="47893"/>
                  <a:pt x="50871" y="47722"/>
                </a:cubicBezTo>
                <a:cubicBezTo>
                  <a:pt x="48072" y="47849"/>
                  <a:pt x="45386" y="46612"/>
                  <a:pt x="43671" y="44404"/>
                </a:cubicBezTo>
                <a:cubicBezTo>
                  <a:pt x="41817" y="41879"/>
                  <a:pt x="40856" y="38812"/>
                  <a:pt x="40935" y="35685"/>
                </a:cubicBezTo>
                <a:lnTo>
                  <a:pt x="41043" y="35542"/>
                </a:lnTo>
                <a:lnTo>
                  <a:pt x="64839" y="35542"/>
                </a:lnTo>
                <a:lnTo>
                  <a:pt x="64839" y="31380"/>
                </a:lnTo>
                <a:cubicBezTo>
                  <a:pt x="65082" y="27050"/>
                  <a:pt x="63710" y="22780"/>
                  <a:pt x="60987" y="19397"/>
                </a:cubicBezTo>
                <a:cubicBezTo>
                  <a:pt x="58109" y="16351"/>
                  <a:pt x="54015" y="14746"/>
                  <a:pt x="49827" y="15020"/>
                </a:cubicBezTo>
                <a:cubicBezTo>
                  <a:pt x="45527" y="15008"/>
                  <a:pt x="41451" y="16932"/>
                  <a:pt x="38739" y="20258"/>
                </a:cubicBezTo>
                <a:cubicBezTo>
                  <a:pt x="35628" y="23833"/>
                  <a:pt x="33983" y="28445"/>
                  <a:pt x="34131" y="33174"/>
                </a:cubicBezTo>
                <a:lnTo>
                  <a:pt x="34131" y="34681"/>
                </a:lnTo>
                <a:cubicBezTo>
                  <a:pt x="33908" y="39504"/>
                  <a:pt x="35522" y="44233"/>
                  <a:pt x="38649" y="47919"/>
                </a:cubicBezTo>
                <a:cubicBezTo>
                  <a:pt x="41772" y="51299"/>
                  <a:pt x="46229" y="53138"/>
                  <a:pt x="50835" y="52942"/>
                </a:cubicBezTo>
                <a:cubicBezTo>
                  <a:pt x="56438" y="52942"/>
                  <a:pt x="60765" y="51441"/>
                  <a:pt x="63813" y="48440"/>
                </a:cubicBezTo>
                <a:moveTo>
                  <a:pt x="58143" y="30322"/>
                </a:moveTo>
                <a:lnTo>
                  <a:pt x="41241" y="30322"/>
                </a:lnTo>
                <a:lnTo>
                  <a:pt x="41241" y="30142"/>
                </a:lnTo>
                <a:cubicBezTo>
                  <a:pt x="41480" y="27509"/>
                  <a:pt x="42510" y="25010"/>
                  <a:pt x="44193" y="22967"/>
                </a:cubicBezTo>
                <a:cubicBezTo>
                  <a:pt x="45563" y="21216"/>
                  <a:pt x="47670" y="20195"/>
                  <a:pt x="49899" y="20204"/>
                </a:cubicBezTo>
                <a:cubicBezTo>
                  <a:pt x="52237" y="20061"/>
                  <a:pt x="54512" y="20994"/>
                  <a:pt x="56073" y="22734"/>
                </a:cubicBezTo>
                <a:cubicBezTo>
                  <a:pt x="57567" y="24624"/>
                  <a:pt x="58326" y="26987"/>
                  <a:pt x="58215" y="29389"/>
                </a:cubicBezTo>
                <a:close/>
                <a:moveTo>
                  <a:pt x="-393" y="3019"/>
                </a:moveTo>
                <a:lnTo>
                  <a:pt x="-393" y="8221"/>
                </a:lnTo>
                <a:lnTo>
                  <a:pt x="15213" y="8221"/>
                </a:lnTo>
                <a:lnTo>
                  <a:pt x="15213" y="52153"/>
                </a:lnTo>
                <a:lnTo>
                  <a:pt x="21873" y="52153"/>
                </a:lnTo>
                <a:lnTo>
                  <a:pt x="21873" y="8437"/>
                </a:lnTo>
                <a:lnTo>
                  <a:pt x="37713" y="8437"/>
                </a:lnTo>
                <a:lnTo>
                  <a:pt x="37713" y="3234"/>
                </a:ln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5040A7-42B5-4642-AC48-BD9BDACBDC37}"/>
              </a:ext>
            </a:extLst>
          </p:cNvPr>
          <p:cNvSpPr txBox="1"/>
          <p:nvPr userDrawn="1"/>
        </p:nvSpPr>
        <p:spPr>
          <a:xfrm>
            <a:off x="3566719" y="5390900"/>
            <a:ext cx="201056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Tx/>
              <a:buNone/>
              <a:tabLst/>
            </a:pPr>
            <a:r>
              <a:rPr lang="en-GB" sz="1200" kern="0" dirty="0">
                <a:latin typeface="+mn-lt"/>
              </a:rPr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475013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99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40E87D5-0B71-4724-8DEF-FD76347C39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925" y="245182"/>
            <a:ext cx="8583612" cy="516819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FB2C7C8-E6CB-4812-A9F7-9F337B400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243205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Divider title here</a:t>
            </a:r>
            <a:endParaRPr lang="en-GB" dirty="0"/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EA329161-4ADA-BA4A-919F-F1CC75AB989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620" y="4977549"/>
            <a:ext cx="1097876" cy="8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FF6A7D-00C6-44D1-8ACE-F4F3F2217CC3}"/>
              </a:ext>
            </a:extLst>
          </p:cNvPr>
          <p:cNvSpPr/>
          <p:nvPr userDrawn="1"/>
        </p:nvSpPr>
        <p:spPr>
          <a:xfrm>
            <a:off x="877532" y="454323"/>
            <a:ext cx="328968" cy="392276"/>
          </a:xfrm>
          <a:custGeom>
            <a:avLst/>
            <a:gdLst>
              <a:gd name="connsiteX0" fmla="*/ 328575 w 328968"/>
              <a:gd name="connsiteY0" fmla="*/ 60207 h 353048"/>
              <a:gd name="connsiteX1" fmla="*/ 267915 w 328968"/>
              <a:gd name="connsiteY1" fmla="*/ -246 h 353048"/>
              <a:gd name="connsiteX2" fmla="*/ -393 w 328968"/>
              <a:gd name="connsiteY2" fmla="*/ -246 h 353048"/>
              <a:gd name="connsiteX3" fmla="*/ -393 w 328968"/>
              <a:gd name="connsiteY3" fmla="*/ 55956 h 353048"/>
              <a:gd name="connsiteX4" fmla="*/ 267915 w 328968"/>
              <a:gd name="connsiteY4" fmla="*/ 55956 h 353048"/>
              <a:gd name="connsiteX5" fmla="*/ 272181 w 328968"/>
              <a:gd name="connsiteY5" fmla="*/ 60207 h 353048"/>
              <a:gd name="connsiteX6" fmla="*/ 272181 w 328968"/>
              <a:gd name="connsiteY6" fmla="*/ 145398 h 353048"/>
              <a:gd name="connsiteX7" fmla="*/ 269643 w 328968"/>
              <a:gd name="connsiteY7" fmla="*/ 147963 h 353048"/>
              <a:gd name="connsiteX8" fmla="*/ 269607 w 328968"/>
              <a:gd name="connsiteY8" fmla="*/ 147963 h 353048"/>
              <a:gd name="connsiteX9" fmla="*/ 77295 w 328968"/>
              <a:gd name="connsiteY9" fmla="*/ 147963 h 353048"/>
              <a:gd name="connsiteX10" fmla="*/ 77295 w 328968"/>
              <a:gd name="connsiteY10" fmla="*/ 204595 h 353048"/>
              <a:gd name="connsiteX11" fmla="*/ 267915 w 328968"/>
              <a:gd name="connsiteY11" fmla="*/ 204595 h 353048"/>
              <a:gd name="connsiteX12" fmla="*/ 272181 w 328968"/>
              <a:gd name="connsiteY12" fmla="*/ 208846 h 353048"/>
              <a:gd name="connsiteX13" fmla="*/ 272181 w 328968"/>
              <a:gd name="connsiteY13" fmla="*/ 294037 h 353048"/>
              <a:gd name="connsiteX14" fmla="*/ 269607 w 328968"/>
              <a:gd name="connsiteY14" fmla="*/ 296602 h 353048"/>
              <a:gd name="connsiteX15" fmla="*/ -393 w 328968"/>
              <a:gd name="connsiteY15" fmla="*/ 296602 h 353048"/>
              <a:gd name="connsiteX16" fmla="*/ -393 w 328968"/>
              <a:gd name="connsiteY16" fmla="*/ 352803 h 353048"/>
              <a:gd name="connsiteX17" fmla="*/ 269607 w 328968"/>
              <a:gd name="connsiteY17" fmla="*/ 352803 h 353048"/>
              <a:gd name="connsiteX18" fmla="*/ 328575 w 328968"/>
              <a:gd name="connsiteY18" fmla="*/ 294037 h 353048"/>
              <a:gd name="connsiteX19" fmla="*/ 328575 w 328968"/>
              <a:gd name="connsiteY19" fmla="*/ 208846 h 353048"/>
              <a:gd name="connsiteX20" fmla="*/ 319251 w 328968"/>
              <a:gd name="connsiteY20" fmla="*/ 176898 h 353048"/>
              <a:gd name="connsiteX21" fmla="*/ 328521 w 328968"/>
              <a:gd name="connsiteY21" fmla="*/ 145398 h 35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8968" h="353048">
                <a:moveTo>
                  <a:pt x="328575" y="60207"/>
                </a:moveTo>
                <a:cubicBezTo>
                  <a:pt x="328535" y="26836"/>
                  <a:pt x="301400" y="-206"/>
                  <a:pt x="267915" y="-246"/>
                </a:cubicBezTo>
                <a:lnTo>
                  <a:pt x="-393" y="-246"/>
                </a:lnTo>
                <a:lnTo>
                  <a:pt x="-393" y="55956"/>
                </a:lnTo>
                <a:lnTo>
                  <a:pt x="267915" y="55956"/>
                </a:lnTo>
                <a:cubicBezTo>
                  <a:pt x="270267" y="55965"/>
                  <a:pt x="272170" y="57863"/>
                  <a:pt x="272181" y="60207"/>
                </a:cubicBezTo>
                <a:lnTo>
                  <a:pt x="272181" y="145398"/>
                </a:lnTo>
                <a:cubicBezTo>
                  <a:pt x="272192" y="146804"/>
                  <a:pt x="271054" y="147952"/>
                  <a:pt x="269643" y="147963"/>
                </a:cubicBezTo>
                <a:cubicBezTo>
                  <a:pt x="269630" y="147963"/>
                  <a:pt x="269619" y="147963"/>
                  <a:pt x="269607" y="147963"/>
                </a:cubicBezTo>
                <a:lnTo>
                  <a:pt x="77295" y="147963"/>
                </a:lnTo>
                <a:lnTo>
                  <a:pt x="77295" y="204595"/>
                </a:lnTo>
                <a:lnTo>
                  <a:pt x="267915" y="204595"/>
                </a:lnTo>
                <a:cubicBezTo>
                  <a:pt x="270267" y="204604"/>
                  <a:pt x="272170" y="206502"/>
                  <a:pt x="272181" y="208846"/>
                </a:cubicBezTo>
                <a:lnTo>
                  <a:pt x="272181" y="294037"/>
                </a:lnTo>
                <a:cubicBezTo>
                  <a:pt x="272181" y="295454"/>
                  <a:pt x="271029" y="296602"/>
                  <a:pt x="269607" y="296602"/>
                </a:cubicBezTo>
                <a:lnTo>
                  <a:pt x="-393" y="296602"/>
                </a:lnTo>
                <a:lnTo>
                  <a:pt x="-393" y="352803"/>
                </a:lnTo>
                <a:lnTo>
                  <a:pt x="269607" y="352803"/>
                </a:lnTo>
                <a:cubicBezTo>
                  <a:pt x="302162" y="352773"/>
                  <a:pt x="328544" y="326480"/>
                  <a:pt x="328575" y="294037"/>
                </a:cubicBezTo>
                <a:lnTo>
                  <a:pt x="328575" y="208846"/>
                </a:lnTo>
                <a:cubicBezTo>
                  <a:pt x="328560" y="197532"/>
                  <a:pt x="325326" y="186455"/>
                  <a:pt x="319251" y="176898"/>
                </a:cubicBezTo>
                <a:cubicBezTo>
                  <a:pt x="325306" y="167500"/>
                  <a:pt x="328524" y="156566"/>
                  <a:pt x="328521" y="145398"/>
                </a:cubicBez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C9323AA-AAF2-4563-9CE0-FFB2899BB2E9}"/>
              </a:ext>
            </a:extLst>
          </p:cNvPr>
          <p:cNvSpPr/>
          <p:nvPr userDrawn="1"/>
        </p:nvSpPr>
        <p:spPr>
          <a:xfrm>
            <a:off x="1249916" y="454323"/>
            <a:ext cx="329022" cy="391798"/>
          </a:xfrm>
          <a:custGeom>
            <a:avLst/>
            <a:gdLst>
              <a:gd name="connsiteX0" fmla="*/ -339 w 329022"/>
              <a:gd name="connsiteY0" fmla="*/ 60207 h 352618"/>
              <a:gd name="connsiteX1" fmla="*/ -339 w 329022"/>
              <a:gd name="connsiteY1" fmla="*/ 293606 h 352618"/>
              <a:gd name="connsiteX2" fmla="*/ 58629 w 329022"/>
              <a:gd name="connsiteY2" fmla="*/ 352373 h 352618"/>
              <a:gd name="connsiteX3" fmla="*/ 328629 w 329022"/>
              <a:gd name="connsiteY3" fmla="*/ 352373 h 352618"/>
              <a:gd name="connsiteX4" fmla="*/ 328629 w 329022"/>
              <a:gd name="connsiteY4" fmla="*/ 296189 h 352618"/>
              <a:gd name="connsiteX5" fmla="*/ 58629 w 329022"/>
              <a:gd name="connsiteY5" fmla="*/ 296189 h 352618"/>
              <a:gd name="connsiteX6" fmla="*/ 56055 w 329022"/>
              <a:gd name="connsiteY6" fmla="*/ 293624 h 352618"/>
              <a:gd name="connsiteX7" fmla="*/ 56055 w 329022"/>
              <a:gd name="connsiteY7" fmla="*/ 204164 h 352618"/>
              <a:gd name="connsiteX8" fmla="*/ 254325 w 329022"/>
              <a:gd name="connsiteY8" fmla="*/ 204164 h 352618"/>
              <a:gd name="connsiteX9" fmla="*/ 254325 w 329022"/>
              <a:gd name="connsiteY9" fmla="*/ 147963 h 352618"/>
              <a:gd name="connsiteX10" fmla="*/ 56055 w 329022"/>
              <a:gd name="connsiteY10" fmla="*/ 147963 h 352618"/>
              <a:gd name="connsiteX11" fmla="*/ 56055 w 329022"/>
              <a:gd name="connsiteY11" fmla="*/ 60207 h 352618"/>
              <a:gd name="connsiteX12" fmla="*/ 60321 w 329022"/>
              <a:gd name="connsiteY12" fmla="*/ 55956 h 352618"/>
              <a:gd name="connsiteX13" fmla="*/ 328629 w 329022"/>
              <a:gd name="connsiteY13" fmla="*/ 55956 h 352618"/>
              <a:gd name="connsiteX14" fmla="*/ 328629 w 329022"/>
              <a:gd name="connsiteY14" fmla="*/ -246 h 352618"/>
              <a:gd name="connsiteX15" fmla="*/ 60267 w 329022"/>
              <a:gd name="connsiteY15" fmla="*/ -246 h 352618"/>
              <a:gd name="connsiteX16" fmla="*/ -393 w 329022"/>
              <a:gd name="connsiteY16" fmla="*/ 60207 h 35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022" h="352618">
                <a:moveTo>
                  <a:pt x="-339" y="60207"/>
                </a:moveTo>
                <a:lnTo>
                  <a:pt x="-339" y="293606"/>
                </a:lnTo>
                <a:cubicBezTo>
                  <a:pt x="-300" y="326046"/>
                  <a:pt x="26078" y="352333"/>
                  <a:pt x="58629" y="352373"/>
                </a:cubicBezTo>
                <a:lnTo>
                  <a:pt x="328629" y="352373"/>
                </a:lnTo>
                <a:lnTo>
                  <a:pt x="328629" y="296189"/>
                </a:lnTo>
                <a:lnTo>
                  <a:pt x="58629" y="296189"/>
                </a:lnTo>
                <a:cubicBezTo>
                  <a:pt x="57207" y="296189"/>
                  <a:pt x="56055" y="295041"/>
                  <a:pt x="56055" y="293624"/>
                </a:cubicBezTo>
                <a:lnTo>
                  <a:pt x="56055" y="204164"/>
                </a:lnTo>
                <a:lnTo>
                  <a:pt x="254325" y="204164"/>
                </a:lnTo>
                <a:lnTo>
                  <a:pt x="254325" y="147963"/>
                </a:lnTo>
                <a:lnTo>
                  <a:pt x="56055" y="147963"/>
                </a:lnTo>
                <a:lnTo>
                  <a:pt x="56055" y="60207"/>
                </a:lnTo>
                <a:cubicBezTo>
                  <a:pt x="56064" y="57863"/>
                  <a:pt x="57968" y="55965"/>
                  <a:pt x="60321" y="55956"/>
                </a:cubicBezTo>
                <a:lnTo>
                  <a:pt x="328629" y="55956"/>
                </a:lnTo>
                <a:lnTo>
                  <a:pt x="328629" y="-246"/>
                </a:lnTo>
                <a:lnTo>
                  <a:pt x="60267" y="-246"/>
                </a:lnTo>
                <a:cubicBezTo>
                  <a:pt x="26781" y="-206"/>
                  <a:pt x="-354" y="26836"/>
                  <a:pt x="-393" y="60207"/>
                </a:cubicBezTo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9C3E03-919A-48EE-A7AD-D693C2C5FDAC}"/>
              </a:ext>
            </a:extLst>
          </p:cNvPr>
          <p:cNvSpPr/>
          <p:nvPr userDrawn="1"/>
        </p:nvSpPr>
        <p:spPr>
          <a:xfrm>
            <a:off x="520810" y="454025"/>
            <a:ext cx="327869" cy="392117"/>
          </a:xfrm>
          <a:custGeom>
            <a:avLst/>
            <a:gdLst>
              <a:gd name="connsiteX0" fmla="*/ 0 w 327869"/>
              <a:gd name="connsiteY0" fmla="*/ 0 h 352905"/>
              <a:gd name="connsiteX1" fmla="*/ 0 w 327869"/>
              <a:gd name="connsiteY1" fmla="*/ 56202 h 352905"/>
              <a:gd name="connsiteX2" fmla="*/ 135738 w 327869"/>
              <a:gd name="connsiteY2" fmla="*/ 56202 h 352905"/>
              <a:gd name="connsiteX3" fmla="*/ 135738 w 327869"/>
              <a:gd name="connsiteY3" fmla="*/ 352905 h 352905"/>
              <a:gd name="connsiteX4" fmla="*/ 192132 w 327869"/>
              <a:gd name="connsiteY4" fmla="*/ 352905 h 352905"/>
              <a:gd name="connsiteX5" fmla="*/ 192132 w 327869"/>
              <a:gd name="connsiteY5" fmla="*/ 56202 h 352905"/>
              <a:gd name="connsiteX6" fmla="*/ 327870 w 327869"/>
              <a:gd name="connsiteY6" fmla="*/ 56202 h 352905"/>
              <a:gd name="connsiteX7" fmla="*/ 327870 w 327869"/>
              <a:gd name="connsiteY7" fmla="*/ 0 h 352905"/>
              <a:gd name="connsiteX8" fmla="*/ 0 w 327869"/>
              <a:gd name="connsiteY8" fmla="*/ 0 h 35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869" h="352905">
                <a:moveTo>
                  <a:pt x="0" y="0"/>
                </a:moveTo>
                <a:lnTo>
                  <a:pt x="0" y="56202"/>
                </a:lnTo>
                <a:lnTo>
                  <a:pt x="135738" y="56202"/>
                </a:lnTo>
                <a:lnTo>
                  <a:pt x="135738" y="352905"/>
                </a:lnTo>
                <a:lnTo>
                  <a:pt x="192132" y="352905"/>
                </a:lnTo>
                <a:lnTo>
                  <a:pt x="192132" y="56202"/>
                </a:lnTo>
                <a:lnTo>
                  <a:pt x="327870" y="56202"/>
                </a:lnTo>
                <a:lnTo>
                  <a:pt x="327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A77E21-6027-4FB2-8A38-F542F3408401}"/>
              </a:ext>
            </a:extLst>
          </p:cNvPr>
          <p:cNvSpPr/>
          <p:nvPr userDrawn="1"/>
        </p:nvSpPr>
        <p:spPr>
          <a:xfrm>
            <a:off x="520970" y="961088"/>
            <a:ext cx="1057932" cy="76757"/>
          </a:xfrm>
          <a:custGeom>
            <a:avLst/>
            <a:gdLst>
              <a:gd name="connsiteX0" fmla="*/ 1027857 w 1057932"/>
              <a:gd name="connsiteY0" fmla="*/ 52368 h 69081"/>
              <a:gd name="connsiteX1" fmla="*/ 1034517 w 1057932"/>
              <a:gd name="connsiteY1" fmla="*/ 52368 h 69081"/>
              <a:gd name="connsiteX2" fmla="*/ 1034517 w 1057932"/>
              <a:gd name="connsiteY2" fmla="*/ 25729 h 69081"/>
              <a:gd name="connsiteX3" fmla="*/ 1038117 w 1057932"/>
              <a:gd name="connsiteY3" fmla="*/ 21908 h 69081"/>
              <a:gd name="connsiteX4" fmla="*/ 1043211 w 1057932"/>
              <a:gd name="connsiteY4" fmla="*/ 20563 h 69081"/>
              <a:gd name="connsiteX5" fmla="*/ 1049079 w 1057932"/>
              <a:gd name="connsiteY5" fmla="*/ 22626 h 69081"/>
              <a:gd name="connsiteX6" fmla="*/ 1050879 w 1057932"/>
              <a:gd name="connsiteY6" fmla="*/ 29443 h 69081"/>
              <a:gd name="connsiteX7" fmla="*/ 1050879 w 1057932"/>
              <a:gd name="connsiteY7" fmla="*/ 52368 h 69081"/>
              <a:gd name="connsiteX8" fmla="*/ 1057539 w 1057932"/>
              <a:gd name="connsiteY8" fmla="*/ 52368 h 69081"/>
              <a:gd name="connsiteX9" fmla="*/ 1057539 w 1057932"/>
              <a:gd name="connsiteY9" fmla="*/ 29299 h 69081"/>
              <a:gd name="connsiteX10" fmla="*/ 1054353 w 1057932"/>
              <a:gd name="connsiteY10" fmla="*/ 18662 h 69081"/>
              <a:gd name="connsiteX11" fmla="*/ 1045119 w 1057932"/>
              <a:gd name="connsiteY11" fmla="*/ 15074 h 69081"/>
              <a:gd name="connsiteX12" fmla="*/ 1034319 w 1057932"/>
              <a:gd name="connsiteY12" fmla="*/ 21191 h 69081"/>
              <a:gd name="connsiteX13" fmla="*/ 1033833 w 1057932"/>
              <a:gd name="connsiteY13" fmla="*/ 15809 h 69081"/>
              <a:gd name="connsiteX14" fmla="*/ 1027893 w 1057932"/>
              <a:gd name="connsiteY14" fmla="*/ 15809 h 69081"/>
              <a:gd name="connsiteX15" fmla="*/ 992433 w 1057932"/>
              <a:gd name="connsiteY15" fmla="*/ 48009 h 69081"/>
              <a:gd name="connsiteX16" fmla="*/ 1015716 w 1057932"/>
              <a:gd name="connsiteY16" fmla="*/ 48664 h 69081"/>
              <a:gd name="connsiteX17" fmla="*/ 1016373 w 1057932"/>
              <a:gd name="connsiteY17" fmla="*/ 48009 h 69081"/>
              <a:gd name="connsiteX18" fmla="*/ 1020801 w 1057932"/>
              <a:gd name="connsiteY18" fmla="*/ 34573 h 69081"/>
              <a:gd name="connsiteX19" fmla="*/ 1020801 w 1057932"/>
              <a:gd name="connsiteY19" fmla="*/ 33838 h 69081"/>
              <a:gd name="connsiteX20" fmla="*/ 1016355 w 1057932"/>
              <a:gd name="connsiteY20" fmla="*/ 20384 h 69081"/>
              <a:gd name="connsiteX21" fmla="*/ 993151 w 1057932"/>
              <a:gd name="connsiteY21" fmla="*/ 19668 h 69081"/>
              <a:gd name="connsiteX22" fmla="*/ 992433 w 1057932"/>
              <a:gd name="connsiteY22" fmla="*/ 20384 h 69081"/>
              <a:gd name="connsiteX23" fmla="*/ 987987 w 1057932"/>
              <a:gd name="connsiteY23" fmla="*/ 33820 h 69081"/>
              <a:gd name="connsiteX24" fmla="*/ 987987 w 1057932"/>
              <a:gd name="connsiteY24" fmla="*/ 34573 h 69081"/>
              <a:gd name="connsiteX25" fmla="*/ 992433 w 1057932"/>
              <a:gd name="connsiteY25" fmla="*/ 47991 h 69081"/>
              <a:gd name="connsiteX26" fmla="*/ 997185 w 1057932"/>
              <a:gd name="connsiteY26" fmla="*/ 24169 h 69081"/>
              <a:gd name="connsiteX27" fmla="*/ 1004385 w 1057932"/>
              <a:gd name="connsiteY27" fmla="*/ 20473 h 69081"/>
              <a:gd name="connsiteX28" fmla="*/ 1011585 w 1057932"/>
              <a:gd name="connsiteY28" fmla="*/ 24169 h 69081"/>
              <a:gd name="connsiteX29" fmla="*/ 1014213 w 1057932"/>
              <a:gd name="connsiteY29" fmla="*/ 33838 h 69081"/>
              <a:gd name="connsiteX30" fmla="*/ 1014213 w 1057932"/>
              <a:gd name="connsiteY30" fmla="*/ 34591 h 69081"/>
              <a:gd name="connsiteX31" fmla="*/ 1011693 w 1057932"/>
              <a:gd name="connsiteY31" fmla="*/ 44278 h 69081"/>
              <a:gd name="connsiteX32" fmla="*/ 999093 w 1057932"/>
              <a:gd name="connsiteY32" fmla="*/ 46072 h 69081"/>
              <a:gd name="connsiteX33" fmla="*/ 997293 w 1057932"/>
              <a:gd name="connsiteY33" fmla="*/ 44278 h 69081"/>
              <a:gd name="connsiteX34" fmla="*/ 994791 w 1057932"/>
              <a:gd name="connsiteY34" fmla="*/ 34573 h 69081"/>
              <a:gd name="connsiteX35" fmla="*/ 994791 w 1057932"/>
              <a:gd name="connsiteY35" fmla="*/ 33838 h 69081"/>
              <a:gd name="connsiteX36" fmla="*/ 997293 w 1057932"/>
              <a:gd name="connsiteY36" fmla="*/ 24187 h 69081"/>
              <a:gd name="connsiteX37" fmla="*/ 973893 w 1057932"/>
              <a:gd name="connsiteY37" fmla="*/ 6499 h 69081"/>
              <a:gd name="connsiteX38" fmla="*/ 980553 w 1057932"/>
              <a:gd name="connsiteY38" fmla="*/ 6499 h 69081"/>
              <a:gd name="connsiteX39" fmla="*/ 980553 w 1057932"/>
              <a:gd name="connsiteY39" fmla="*/ -246 h 69081"/>
              <a:gd name="connsiteX40" fmla="*/ 973893 w 1057932"/>
              <a:gd name="connsiteY40" fmla="*/ -246 h 69081"/>
              <a:gd name="connsiteX41" fmla="*/ 973893 w 1057932"/>
              <a:gd name="connsiteY41" fmla="*/ 52368 h 69081"/>
              <a:gd name="connsiteX42" fmla="*/ 980553 w 1057932"/>
              <a:gd name="connsiteY42" fmla="*/ 52368 h 69081"/>
              <a:gd name="connsiteX43" fmla="*/ 980553 w 1057932"/>
              <a:gd name="connsiteY43" fmla="*/ 15899 h 69081"/>
              <a:gd name="connsiteX44" fmla="*/ 973893 w 1057932"/>
              <a:gd name="connsiteY44" fmla="*/ 15899 h 69081"/>
              <a:gd name="connsiteX45" fmla="*/ 952545 w 1057932"/>
              <a:gd name="connsiteY45" fmla="*/ 15899 h 69081"/>
              <a:gd name="connsiteX46" fmla="*/ 946749 w 1057932"/>
              <a:gd name="connsiteY46" fmla="*/ 15899 h 69081"/>
              <a:gd name="connsiteX47" fmla="*/ 946749 w 1057932"/>
              <a:gd name="connsiteY47" fmla="*/ 20850 h 69081"/>
              <a:gd name="connsiteX48" fmla="*/ 952545 w 1057932"/>
              <a:gd name="connsiteY48" fmla="*/ 20850 h 69081"/>
              <a:gd name="connsiteX49" fmla="*/ 952545 w 1057932"/>
              <a:gd name="connsiteY49" fmla="*/ 43004 h 69081"/>
              <a:gd name="connsiteX50" fmla="*/ 954885 w 1057932"/>
              <a:gd name="connsiteY50" fmla="*/ 50628 h 69081"/>
              <a:gd name="connsiteX51" fmla="*/ 961437 w 1057932"/>
              <a:gd name="connsiteY51" fmla="*/ 53140 h 69081"/>
              <a:gd name="connsiteX52" fmla="*/ 966513 w 1057932"/>
              <a:gd name="connsiteY52" fmla="*/ 51758 h 69081"/>
              <a:gd name="connsiteX53" fmla="*/ 965649 w 1057932"/>
              <a:gd name="connsiteY53" fmla="*/ 47202 h 69081"/>
              <a:gd name="connsiteX54" fmla="*/ 963165 w 1057932"/>
              <a:gd name="connsiteY54" fmla="*/ 47668 h 69081"/>
              <a:gd name="connsiteX55" fmla="*/ 959295 w 1057932"/>
              <a:gd name="connsiteY55" fmla="*/ 43004 h 69081"/>
              <a:gd name="connsiteX56" fmla="*/ 959295 w 1057932"/>
              <a:gd name="connsiteY56" fmla="*/ 20868 h 69081"/>
              <a:gd name="connsiteX57" fmla="*/ 966207 w 1057932"/>
              <a:gd name="connsiteY57" fmla="*/ 20868 h 69081"/>
              <a:gd name="connsiteX58" fmla="*/ 966207 w 1057932"/>
              <a:gd name="connsiteY58" fmla="*/ 15899 h 69081"/>
              <a:gd name="connsiteX59" fmla="*/ 959295 w 1057932"/>
              <a:gd name="connsiteY59" fmla="*/ 15899 h 69081"/>
              <a:gd name="connsiteX60" fmla="*/ 959295 w 1057932"/>
              <a:gd name="connsiteY60" fmla="*/ 7073 h 69081"/>
              <a:gd name="connsiteX61" fmla="*/ 952545 w 1057932"/>
              <a:gd name="connsiteY61" fmla="*/ 7073 h 69081"/>
              <a:gd name="connsiteX62" fmla="*/ 921333 w 1057932"/>
              <a:gd name="connsiteY62" fmla="*/ 37425 h 69081"/>
              <a:gd name="connsiteX63" fmla="*/ 927777 w 1057932"/>
              <a:gd name="connsiteY63" fmla="*/ 35452 h 69081"/>
              <a:gd name="connsiteX64" fmla="*/ 935229 w 1057932"/>
              <a:gd name="connsiteY64" fmla="*/ 35452 h 69081"/>
              <a:gd name="connsiteX65" fmla="*/ 935229 w 1057932"/>
              <a:gd name="connsiteY65" fmla="*/ 41408 h 69081"/>
              <a:gd name="connsiteX66" fmla="*/ 931359 w 1057932"/>
              <a:gd name="connsiteY66" fmla="*/ 45677 h 69081"/>
              <a:gd name="connsiteX67" fmla="*/ 925185 w 1057932"/>
              <a:gd name="connsiteY67" fmla="*/ 47471 h 69081"/>
              <a:gd name="connsiteX68" fmla="*/ 920397 w 1057932"/>
              <a:gd name="connsiteY68" fmla="*/ 46090 h 69081"/>
              <a:gd name="connsiteX69" fmla="*/ 918849 w 1057932"/>
              <a:gd name="connsiteY69" fmla="*/ 42215 h 69081"/>
              <a:gd name="connsiteX70" fmla="*/ 918849 w 1057932"/>
              <a:gd name="connsiteY70" fmla="*/ 42215 h 69081"/>
              <a:gd name="connsiteX71" fmla="*/ 921333 w 1057932"/>
              <a:gd name="connsiteY71" fmla="*/ 37425 h 69081"/>
              <a:gd name="connsiteX72" fmla="*/ 930333 w 1057932"/>
              <a:gd name="connsiteY72" fmla="*/ 51382 h 69081"/>
              <a:gd name="connsiteX73" fmla="*/ 935283 w 1057932"/>
              <a:gd name="connsiteY73" fmla="*/ 46897 h 69081"/>
              <a:gd name="connsiteX74" fmla="*/ 936021 w 1057932"/>
              <a:gd name="connsiteY74" fmla="*/ 52279 h 69081"/>
              <a:gd name="connsiteX75" fmla="*/ 942915 w 1057932"/>
              <a:gd name="connsiteY75" fmla="*/ 52279 h 69081"/>
              <a:gd name="connsiteX76" fmla="*/ 941979 w 1057932"/>
              <a:gd name="connsiteY76" fmla="*/ 44924 h 69081"/>
              <a:gd name="connsiteX77" fmla="*/ 941979 w 1057932"/>
              <a:gd name="connsiteY77" fmla="*/ 27344 h 69081"/>
              <a:gd name="connsiteX78" fmla="*/ 938253 w 1057932"/>
              <a:gd name="connsiteY78" fmla="*/ 18285 h 69081"/>
              <a:gd name="connsiteX79" fmla="*/ 928263 w 1057932"/>
              <a:gd name="connsiteY79" fmla="*/ 15074 h 69081"/>
              <a:gd name="connsiteX80" fmla="*/ 917949 w 1057932"/>
              <a:gd name="connsiteY80" fmla="*/ 18321 h 69081"/>
              <a:gd name="connsiteX81" fmla="*/ 914097 w 1057932"/>
              <a:gd name="connsiteY81" fmla="*/ 25694 h 69081"/>
              <a:gd name="connsiteX82" fmla="*/ 914097 w 1057932"/>
              <a:gd name="connsiteY82" fmla="*/ 25873 h 69081"/>
              <a:gd name="connsiteX83" fmla="*/ 920451 w 1057932"/>
              <a:gd name="connsiteY83" fmla="*/ 25873 h 69081"/>
              <a:gd name="connsiteX84" fmla="*/ 922485 w 1057932"/>
              <a:gd name="connsiteY84" fmla="*/ 21926 h 69081"/>
              <a:gd name="connsiteX85" fmla="*/ 927885 w 1057932"/>
              <a:gd name="connsiteY85" fmla="*/ 20330 h 69081"/>
              <a:gd name="connsiteX86" fmla="*/ 933285 w 1057932"/>
              <a:gd name="connsiteY86" fmla="*/ 22124 h 69081"/>
              <a:gd name="connsiteX87" fmla="*/ 935265 w 1057932"/>
              <a:gd name="connsiteY87" fmla="*/ 27218 h 69081"/>
              <a:gd name="connsiteX88" fmla="*/ 935265 w 1057932"/>
              <a:gd name="connsiteY88" fmla="*/ 30806 h 69081"/>
              <a:gd name="connsiteX89" fmla="*/ 928065 w 1057932"/>
              <a:gd name="connsiteY89" fmla="*/ 30806 h 69081"/>
              <a:gd name="connsiteX90" fmla="*/ 916473 w 1057932"/>
              <a:gd name="connsiteY90" fmla="*/ 33766 h 69081"/>
              <a:gd name="connsiteX91" fmla="*/ 912261 w 1057932"/>
              <a:gd name="connsiteY91" fmla="*/ 41946 h 69081"/>
              <a:gd name="connsiteX92" fmla="*/ 915285 w 1057932"/>
              <a:gd name="connsiteY92" fmla="*/ 50054 h 69081"/>
              <a:gd name="connsiteX93" fmla="*/ 924015 w 1057932"/>
              <a:gd name="connsiteY93" fmla="*/ 52942 h 69081"/>
              <a:gd name="connsiteX94" fmla="*/ 930351 w 1057932"/>
              <a:gd name="connsiteY94" fmla="*/ 51238 h 69081"/>
              <a:gd name="connsiteX95" fmla="*/ 898563 w 1057932"/>
              <a:gd name="connsiteY95" fmla="*/ 46825 h 69081"/>
              <a:gd name="connsiteX96" fmla="*/ 899013 w 1057932"/>
              <a:gd name="connsiteY96" fmla="*/ 52207 h 69081"/>
              <a:gd name="connsiteX97" fmla="*/ 904989 w 1057932"/>
              <a:gd name="connsiteY97" fmla="*/ 52207 h 69081"/>
              <a:gd name="connsiteX98" fmla="*/ 904989 w 1057932"/>
              <a:gd name="connsiteY98" fmla="*/ 15899 h 69081"/>
              <a:gd name="connsiteX99" fmla="*/ 898329 w 1057932"/>
              <a:gd name="connsiteY99" fmla="*/ 15899 h 69081"/>
              <a:gd name="connsiteX100" fmla="*/ 898329 w 1057932"/>
              <a:gd name="connsiteY100" fmla="*/ 42215 h 69081"/>
              <a:gd name="connsiteX101" fmla="*/ 888915 w 1057932"/>
              <a:gd name="connsiteY101" fmla="*/ 47740 h 69081"/>
              <a:gd name="connsiteX102" fmla="*/ 883515 w 1057932"/>
              <a:gd name="connsiteY102" fmla="*/ 45480 h 69081"/>
              <a:gd name="connsiteX103" fmla="*/ 881841 w 1057932"/>
              <a:gd name="connsiteY103" fmla="*/ 37497 h 69081"/>
              <a:gd name="connsiteX104" fmla="*/ 881841 w 1057932"/>
              <a:gd name="connsiteY104" fmla="*/ 15899 h 69081"/>
              <a:gd name="connsiteX105" fmla="*/ 875181 w 1057932"/>
              <a:gd name="connsiteY105" fmla="*/ 15899 h 69081"/>
              <a:gd name="connsiteX106" fmla="*/ 875181 w 1057932"/>
              <a:gd name="connsiteY106" fmla="*/ 37425 h 69081"/>
              <a:gd name="connsiteX107" fmla="*/ 878457 w 1057932"/>
              <a:gd name="connsiteY107" fmla="*/ 49247 h 69081"/>
              <a:gd name="connsiteX108" fmla="*/ 896552 w 1057932"/>
              <a:gd name="connsiteY108" fmla="*/ 49570 h 69081"/>
              <a:gd name="connsiteX109" fmla="*/ 898599 w 1057932"/>
              <a:gd name="connsiteY109" fmla="*/ 47022 h 69081"/>
              <a:gd name="connsiteX110" fmla="*/ 859557 w 1057932"/>
              <a:gd name="connsiteY110" fmla="*/ 52404 h 69081"/>
              <a:gd name="connsiteX111" fmla="*/ 866217 w 1057932"/>
              <a:gd name="connsiteY111" fmla="*/ 52404 h 69081"/>
              <a:gd name="connsiteX112" fmla="*/ 866217 w 1057932"/>
              <a:gd name="connsiteY112" fmla="*/ -246 h 69081"/>
              <a:gd name="connsiteX113" fmla="*/ 859413 w 1057932"/>
              <a:gd name="connsiteY113" fmla="*/ -246 h 69081"/>
              <a:gd name="connsiteX114" fmla="*/ 829785 w 1057932"/>
              <a:gd name="connsiteY114" fmla="*/ 37425 h 69081"/>
              <a:gd name="connsiteX115" fmla="*/ 836211 w 1057932"/>
              <a:gd name="connsiteY115" fmla="*/ 35452 h 69081"/>
              <a:gd name="connsiteX116" fmla="*/ 843663 w 1057932"/>
              <a:gd name="connsiteY116" fmla="*/ 35452 h 69081"/>
              <a:gd name="connsiteX117" fmla="*/ 843663 w 1057932"/>
              <a:gd name="connsiteY117" fmla="*/ 41408 h 69081"/>
              <a:gd name="connsiteX118" fmla="*/ 839811 w 1057932"/>
              <a:gd name="connsiteY118" fmla="*/ 45677 h 69081"/>
              <a:gd name="connsiteX119" fmla="*/ 833619 w 1057932"/>
              <a:gd name="connsiteY119" fmla="*/ 47471 h 69081"/>
              <a:gd name="connsiteX120" fmla="*/ 828849 w 1057932"/>
              <a:gd name="connsiteY120" fmla="*/ 46090 h 69081"/>
              <a:gd name="connsiteX121" fmla="*/ 827301 w 1057932"/>
              <a:gd name="connsiteY121" fmla="*/ 42215 h 69081"/>
              <a:gd name="connsiteX122" fmla="*/ 827301 w 1057932"/>
              <a:gd name="connsiteY122" fmla="*/ 42215 h 69081"/>
              <a:gd name="connsiteX123" fmla="*/ 829749 w 1057932"/>
              <a:gd name="connsiteY123" fmla="*/ 37407 h 69081"/>
              <a:gd name="connsiteX124" fmla="*/ 838641 w 1057932"/>
              <a:gd name="connsiteY124" fmla="*/ 51364 h 69081"/>
              <a:gd name="connsiteX125" fmla="*/ 843591 w 1057932"/>
              <a:gd name="connsiteY125" fmla="*/ 46879 h 69081"/>
              <a:gd name="connsiteX126" fmla="*/ 844347 w 1057932"/>
              <a:gd name="connsiteY126" fmla="*/ 52261 h 69081"/>
              <a:gd name="connsiteX127" fmla="*/ 851241 w 1057932"/>
              <a:gd name="connsiteY127" fmla="*/ 52261 h 69081"/>
              <a:gd name="connsiteX128" fmla="*/ 850287 w 1057932"/>
              <a:gd name="connsiteY128" fmla="*/ 44906 h 69081"/>
              <a:gd name="connsiteX129" fmla="*/ 850287 w 1057932"/>
              <a:gd name="connsiteY129" fmla="*/ 27326 h 69081"/>
              <a:gd name="connsiteX130" fmla="*/ 846561 w 1057932"/>
              <a:gd name="connsiteY130" fmla="*/ 18267 h 69081"/>
              <a:gd name="connsiteX131" fmla="*/ 836571 w 1057932"/>
              <a:gd name="connsiteY131" fmla="*/ 15056 h 69081"/>
              <a:gd name="connsiteX132" fmla="*/ 826257 w 1057932"/>
              <a:gd name="connsiteY132" fmla="*/ 18303 h 69081"/>
              <a:gd name="connsiteX133" fmla="*/ 822405 w 1057932"/>
              <a:gd name="connsiteY133" fmla="*/ 25676 h 69081"/>
              <a:gd name="connsiteX134" fmla="*/ 822405 w 1057932"/>
              <a:gd name="connsiteY134" fmla="*/ 25855 h 69081"/>
              <a:gd name="connsiteX135" fmla="*/ 828813 w 1057932"/>
              <a:gd name="connsiteY135" fmla="*/ 25855 h 69081"/>
              <a:gd name="connsiteX136" fmla="*/ 830847 w 1057932"/>
              <a:gd name="connsiteY136" fmla="*/ 21908 h 69081"/>
              <a:gd name="connsiteX137" fmla="*/ 836247 w 1057932"/>
              <a:gd name="connsiteY137" fmla="*/ 20312 h 69081"/>
              <a:gd name="connsiteX138" fmla="*/ 841647 w 1057932"/>
              <a:gd name="connsiteY138" fmla="*/ 22106 h 69081"/>
              <a:gd name="connsiteX139" fmla="*/ 843627 w 1057932"/>
              <a:gd name="connsiteY139" fmla="*/ 27200 h 69081"/>
              <a:gd name="connsiteX140" fmla="*/ 843627 w 1057932"/>
              <a:gd name="connsiteY140" fmla="*/ 30788 h 69081"/>
              <a:gd name="connsiteX141" fmla="*/ 836427 w 1057932"/>
              <a:gd name="connsiteY141" fmla="*/ 30788 h 69081"/>
              <a:gd name="connsiteX142" fmla="*/ 824835 w 1057932"/>
              <a:gd name="connsiteY142" fmla="*/ 33748 h 69081"/>
              <a:gd name="connsiteX143" fmla="*/ 820623 w 1057932"/>
              <a:gd name="connsiteY143" fmla="*/ 41928 h 69081"/>
              <a:gd name="connsiteX144" fmla="*/ 823629 w 1057932"/>
              <a:gd name="connsiteY144" fmla="*/ 50036 h 69081"/>
              <a:gd name="connsiteX145" fmla="*/ 832359 w 1057932"/>
              <a:gd name="connsiteY145" fmla="*/ 52924 h 69081"/>
              <a:gd name="connsiteX146" fmla="*/ 838695 w 1057932"/>
              <a:gd name="connsiteY146" fmla="*/ 51220 h 69081"/>
              <a:gd name="connsiteX147" fmla="*/ 785397 w 1057932"/>
              <a:gd name="connsiteY147" fmla="*/ 15899 h 69081"/>
              <a:gd name="connsiteX148" fmla="*/ 799059 w 1057932"/>
              <a:gd name="connsiteY148" fmla="*/ 52440 h 69081"/>
              <a:gd name="connsiteX149" fmla="*/ 804099 w 1057932"/>
              <a:gd name="connsiteY149" fmla="*/ 52440 h 69081"/>
              <a:gd name="connsiteX150" fmla="*/ 817581 w 1057932"/>
              <a:gd name="connsiteY150" fmla="*/ 15899 h 69081"/>
              <a:gd name="connsiteX151" fmla="*/ 810813 w 1057932"/>
              <a:gd name="connsiteY151" fmla="*/ 15899 h 69081"/>
              <a:gd name="connsiteX152" fmla="*/ 802353 w 1057932"/>
              <a:gd name="connsiteY152" fmla="*/ 41677 h 69081"/>
              <a:gd name="connsiteX153" fmla="*/ 801705 w 1057932"/>
              <a:gd name="connsiteY153" fmla="*/ 44224 h 69081"/>
              <a:gd name="connsiteX154" fmla="*/ 801525 w 1057932"/>
              <a:gd name="connsiteY154" fmla="*/ 44224 h 69081"/>
              <a:gd name="connsiteX155" fmla="*/ 800949 w 1057932"/>
              <a:gd name="connsiteY155" fmla="*/ 41677 h 69081"/>
              <a:gd name="connsiteX156" fmla="*/ 792255 w 1057932"/>
              <a:gd name="connsiteY156" fmla="*/ 15899 h 69081"/>
              <a:gd name="connsiteX157" fmla="*/ 758109 w 1057932"/>
              <a:gd name="connsiteY157" fmla="*/ 24420 h 69081"/>
              <a:gd name="connsiteX158" fmla="*/ 758109 w 1057932"/>
              <a:gd name="connsiteY158" fmla="*/ 8508 h 69081"/>
              <a:gd name="connsiteX159" fmla="*/ 783813 w 1057932"/>
              <a:gd name="connsiteY159" fmla="*/ 8508 h 69081"/>
              <a:gd name="connsiteX160" fmla="*/ 783813 w 1057932"/>
              <a:gd name="connsiteY160" fmla="*/ 3306 h 69081"/>
              <a:gd name="connsiteX161" fmla="*/ 751413 w 1057932"/>
              <a:gd name="connsiteY161" fmla="*/ 3306 h 69081"/>
              <a:gd name="connsiteX162" fmla="*/ 751413 w 1057932"/>
              <a:gd name="connsiteY162" fmla="*/ 52440 h 69081"/>
              <a:gd name="connsiteX163" fmla="*/ 784101 w 1057932"/>
              <a:gd name="connsiteY163" fmla="*/ 52440 h 69081"/>
              <a:gd name="connsiteX164" fmla="*/ 784101 w 1057932"/>
              <a:gd name="connsiteY164" fmla="*/ 47220 h 69081"/>
              <a:gd name="connsiteX165" fmla="*/ 758109 w 1057932"/>
              <a:gd name="connsiteY165" fmla="*/ 47220 h 69081"/>
              <a:gd name="connsiteX166" fmla="*/ 758109 w 1057932"/>
              <a:gd name="connsiteY166" fmla="*/ 29640 h 69081"/>
              <a:gd name="connsiteX167" fmla="*/ 780717 w 1057932"/>
              <a:gd name="connsiteY167" fmla="*/ 29640 h 69081"/>
              <a:gd name="connsiteX168" fmla="*/ 780717 w 1057932"/>
              <a:gd name="connsiteY168" fmla="*/ 24420 h 69081"/>
              <a:gd name="connsiteX169" fmla="*/ 700995 w 1057932"/>
              <a:gd name="connsiteY169" fmla="*/ 24420 h 69081"/>
              <a:gd name="connsiteX170" fmla="*/ 708033 w 1057932"/>
              <a:gd name="connsiteY170" fmla="*/ 20617 h 69081"/>
              <a:gd name="connsiteX171" fmla="*/ 716313 w 1057932"/>
              <a:gd name="connsiteY171" fmla="*/ 25568 h 69081"/>
              <a:gd name="connsiteX172" fmla="*/ 716313 w 1057932"/>
              <a:gd name="connsiteY172" fmla="*/ 42592 h 69081"/>
              <a:gd name="connsiteX173" fmla="*/ 707943 w 1057932"/>
              <a:gd name="connsiteY173" fmla="*/ 47740 h 69081"/>
              <a:gd name="connsiteX174" fmla="*/ 701013 w 1057932"/>
              <a:gd name="connsiteY174" fmla="*/ 44601 h 69081"/>
              <a:gd name="connsiteX175" fmla="*/ 698691 w 1057932"/>
              <a:gd name="connsiteY175" fmla="*/ 35632 h 69081"/>
              <a:gd name="connsiteX176" fmla="*/ 698691 w 1057932"/>
              <a:gd name="connsiteY176" fmla="*/ 34914 h 69081"/>
              <a:gd name="connsiteX177" fmla="*/ 701031 w 1057932"/>
              <a:gd name="connsiteY177" fmla="*/ 24510 h 69081"/>
              <a:gd name="connsiteX178" fmla="*/ 692031 w 1057932"/>
              <a:gd name="connsiteY178" fmla="*/ 34914 h 69081"/>
              <a:gd name="connsiteX179" fmla="*/ 692031 w 1057932"/>
              <a:gd name="connsiteY179" fmla="*/ 35632 h 69081"/>
              <a:gd name="connsiteX180" fmla="*/ 695829 w 1057932"/>
              <a:gd name="connsiteY180" fmla="*/ 48440 h 69081"/>
              <a:gd name="connsiteX181" fmla="*/ 706359 w 1057932"/>
              <a:gd name="connsiteY181" fmla="*/ 53229 h 69081"/>
              <a:gd name="connsiteX182" fmla="*/ 716745 w 1057932"/>
              <a:gd name="connsiteY182" fmla="*/ 48009 h 69081"/>
              <a:gd name="connsiteX183" fmla="*/ 717537 w 1057932"/>
              <a:gd name="connsiteY183" fmla="*/ 52512 h 69081"/>
              <a:gd name="connsiteX184" fmla="*/ 722937 w 1057932"/>
              <a:gd name="connsiteY184" fmla="*/ 52512 h 69081"/>
              <a:gd name="connsiteX185" fmla="*/ 722937 w 1057932"/>
              <a:gd name="connsiteY185" fmla="*/ -246 h 69081"/>
              <a:gd name="connsiteX186" fmla="*/ 716241 w 1057932"/>
              <a:gd name="connsiteY186" fmla="*/ -246 h 69081"/>
              <a:gd name="connsiteX187" fmla="*/ 716241 w 1057932"/>
              <a:gd name="connsiteY187" fmla="*/ 19846 h 69081"/>
              <a:gd name="connsiteX188" fmla="*/ 697883 w 1057932"/>
              <a:gd name="connsiteY188" fmla="*/ 18224 h 69081"/>
              <a:gd name="connsiteX189" fmla="*/ 695721 w 1057932"/>
              <a:gd name="connsiteY189" fmla="*/ 20527 h 69081"/>
              <a:gd name="connsiteX190" fmla="*/ 691923 w 1057932"/>
              <a:gd name="connsiteY190" fmla="*/ 34878 h 69081"/>
              <a:gd name="connsiteX191" fmla="*/ 655221 w 1057932"/>
              <a:gd name="connsiteY191" fmla="*/ 52404 h 69081"/>
              <a:gd name="connsiteX192" fmla="*/ 661881 w 1057932"/>
              <a:gd name="connsiteY192" fmla="*/ 52404 h 69081"/>
              <a:gd name="connsiteX193" fmla="*/ 661881 w 1057932"/>
              <a:gd name="connsiteY193" fmla="*/ 25729 h 69081"/>
              <a:gd name="connsiteX194" fmla="*/ 665481 w 1057932"/>
              <a:gd name="connsiteY194" fmla="*/ 21908 h 69081"/>
              <a:gd name="connsiteX195" fmla="*/ 670575 w 1057932"/>
              <a:gd name="connsiteY195" fmla="*/ 20563 h 69081"/>
              <a:gd name="connsiteX196" fmla="*/ 676443 w 1057932"/>
              <a:gd name="connsiteY196" fmla="*/ 22626 h 69081"/>
              <a:gd name="connsiteX197" fmla="*/ 678243 w 1057932"/>
              <a:gd name="connsiteY197" fmla="*/ 29443 h 69081"/>
              <a:gd name="connsiteX198" fmla="*/ 678243 w 1057932"/>
              <a:gd name="connsiteY198" fmla="*/ 52368 h 69081"/>
              <a:gd name="connsiteX199" fmla="*/ 684903 w 1057932"/>
              <a:gd name="connsiteY199" fmla="*/ 52368 h 69081"/>
              <a:gd name="connsiteX200" fmla="*/ 684903 w 1057932"/>
              <a:gd name="connsiteY200" fmla="*/ 29299 h 69081"/>
              <a:gd name="connsiteX201" fmla="*/ 681717 w 1057932"/>
              <a:gd name="connsiteY201" fmla="*/ 18662 h 69081"/>
              <a:gd name="connsiteX202" fmla="*/ 672483 w 1057932"/>
              <a:gd name="connsiteY202" fmla="*/ 15074 h 69081"/>
              <a:gd name="connsiteX203" fmla="*/ 661683 w 1057932"/>
              <a:gd name="connsiteY203" fmla="*/ 21191 h 69081"/>
              <a:gd name="connsiteX204" fmla="*/ 661197 w 1057932"/>
              <a:gd name="connsiteY204" fmla="*/ 15809 h 69081"/>
              <a:gd name="connsiteX205" fmla="*/ 655257 w 1057932"/>
              <a:gd name="connsiteY205" fmla="*/ 15809 h 69081"/>
              <a:gd name="connsiteX206" fmla="*/ 626115 w 1057932"/>
              <a:gd name="connsiteY206" fmla="*/ 37425 h 69081"/>
              <a:gd name="connsiteX207" fmla="*/ 632541 w 1057932"/>
              <a:gd name="connsiteY207" fmla="*/ 35452 h 69081"/>
              <a:gd name="connsiteX208" fmla="*/ 639993 w 1057932"/>
              <a:gd name="connsiteY208" fmla="*/ 35452 h 69081"/>
              <a:gd name="connsiteX209" fmla="*/ 639993 w 1057932"/>
              <a:gd name="connsiteY209" fmla="*/ 41408 h 69081"/>
              <a:gd name="connsiteX210" fmla="*/ 636141 w 1057932"/>
              <a:gd name="connsiteY210" fmla="*/ 45677 h 69081"/>
              <a:gd name="connsiteX211" fmla="*/ 629949 w 1057932"/>
              <a:gd name="connsiteY211" fmla="*/ 47471 h 69081"/>
              <a:gd name="connsiteX212" fmla="*/ 625179 w 1057932"/>
              <a:gd name="connsiteY212" fmla="*/ 46090 h 69081"/>
              <a:gd name="connsiteX213" fmla="*/ 623631 w 1057932"/>
              <a:gd name="connsiteY213" fmla="*/ 42215 h 69081"/>
              <a:gd name="connsiteX214" fmla="*/ 623631 w 1057932"/>
              <a:gd name="connsiteY214" fmla="*/ 42215 h 69081"/>
              <a:gd name="connsiteX215" fmla="*/ 626079 w 1057932"/>
              <a:gd name="connsiteY215" fmla="*/ 37407 h 69081"/>
              <a:gd name="connsiteX216" fmla="*/ 634971 w 1057932"/>
              <a:gd name="connsiteY216" fmla="*/ 51364 h 69081"/>
              <a:gd name="connsiteX217" fmla="*/ 639921 w 1057932"/>
              <a:gd name="connsiteY217" fmla="*/ 46879 h 69081"/>
              <a:gd name="connsiteX218" fmla="*/ 640677 w 1057932"/>
              <a:gd name="connsiteY218" fmla="*/ 52261 h 69081"/>
              <a:gd name="connsiteX219" fmla="*/ 647571 w 1057932"/>
              <a:gd name="connsiteY219" fmla="*/ 52261 h 69081"/>
              <a:gd name="connsiteX220" fmla="*/ 646617 w 1057932"/>
              <a:gd name="connsiteY220" fmla="*/ 44906 h 69081"/>
              <a:gd name="connsiteX221" fmla="*/ 646617 w 1057932"/>
              <a:gd name="connsiteY221" fmla="*/ 27326 h 69081"/>
              <a:gd name="connsiteX222" fmla="*/ 642909 w 1057932"/>
              <a:gd name="connsiteY222" fmla="*/ 18267 h 69081"/>
              <a:gd name="connsiteX223" fmla="*/ 632901 w 1057932"/>
              <a:gd name="connsiteY223" fmla="*/ 15056 h 69081"/>
              <a:gd name="connsiteX224" fmla="*/ 622587 w 1057932"/>
              <a:gd name="connsiteY224" fmla="*/ 18303 h 69081"/>
              <a:gd name="connsiteX225" fmla="*/ 618735 w 1057932"/>
              <a:gd name="connsiteY225" fmla="*/ 25676 h 69081"/>
              <a:gd name="connsiteX226" fmla="*/ 618735 w 1057932"/>
              <a:gd name="connsiteY226" fmla="*/ 25855 h 69081"/>
              <a:gd name="connsiteX227" fmla="*/ 625107 w 1057932"/>
              <a:gd name="connsiteY227" fmla="*/ 25855 h 69081"/>
              <a:gd name="connsiteX228" fmla="*/ 627141 w 1057932"/>
              <a:gd name="connsiteY228" fmla="*/ 21908 h 69081"/>
              <a:gd name="connsiteX229" fmla="*/ 632541 w 1057932"/>
              <a:gd name="connsiteY229" fmla="*/ 20312 h 69081"/>
              <a:gd name="connsiteX230" fmla="*/ 637941 w 1057932"/>
              <a:gd name="connsiteY230" fmla="*/ 22106 h 69081"/>
              <a:gd name="connsiteX231" fmla="*/ 639921 w 1057932"/>
              <a:gd name="connsiteY231" fmla="*/ 27200 h 69081"/>
              <a:gd name="connsiteX232" fmla="*/ 639921 w 1057932"/>
              <a:gd name="connsiteY232" fmla="*/ 30788 h 69081"/>
              <a:gd name="connsiteX233" fmla="*/ 632721 w 1057932"/>
              <a:gd name="connsiteY233" fmla="*/ 30788 h 69081"/>
              <a:gd name="connsiteX234" fmla="*/ 621129 w 1057932"/>
              <a:gd name="connsiteY234" fmla="*/ 33748 h 69081"/>
              <a:gd name="connsiteX235" fmla="*/ 616917 w 1057932"/>
              <a:gd name="connsiteY235" fmla="*/ 41928 h 69081"/>
              <a:gd name="connsiteX236" fmla="*/ 619923 w 1057932"/>
              <a:gd name="connsiteY236" fmla="*/ 50036 h 69081"/>
              <a:gd name="connsiteX237" fmla="*/ 628653 w 1057932"/>
              <a:gd name="connsiteY237" fmla="*/ 52924 h 69081"/>
              <a:gd name="connsiteX238" fmla="*/ 634989 w 1057932"/>
              <a:gd name="connsiteY238" fmla="*/ 51220 h 69081"/>
              <a:gd name="connsiteX239" fmla="*/ 569145 w 1057932"/>
              <a:gd name="connsiteY239" fmla="*/ 25819 h 69081"/>
              <a:gd name="connsiteX240" fmla="*/ 576237 w 1057932"/>
              <a:gd name="connsiteY240" fmla="*/ 21980 h 69081"/>
              <a:gd name="connsiteX241" fmla="*/ 584643 w 1057932"/>
              <a:gd name="connsiteY241" fmla="*/ 27039 h 69081"/>
              <a:gd name="connsiteX242" fmla="*/ 584643 w 1057932"/>
              <a:gd name="connsiteY242" fmla="*/ 43847 h 69081"/>
              <a:gd name="connsiteX243" fmla="*/ 576165 w 1057932"/>
              <a:gd name="connsiteY243" fmla="*/ 49103 h 69081"/>
              <a:gd name="connsiteX244" fmla="*/ 569109 w 1057932"/>
              <a:gd name="connsiteY244" fmla="*/ 45839 h 69081"/>
              <a:gd name="connsiteX245" fmla="*/ 566715 w 1057932"/>
              <a:gd name="connsiteY245" fmla="*/ 36869 h 69081"/>
              <a:gd name="connsiteX246" fmla="*/ 566715 w 1057932"/>
              <a:gd name="connsiteY246" fmla="*/ 36152 h 69081"/>
              <a:gd name="connsiteX247" fmla="*/ 569145 w 1057932"/>
              <a:gd name="connsiteY247" fmla="*/ 25783 h 69081"/>
              <a:gd name="connsiteX248" fmla="*/ 563961 w 1057932"/>
              <a:gd name="connsiteY248" fmla="*/ 49982 h 69081"/>
              <a:gd name="connsiteX249" fmla="*/ 574401 w 1057932"/>
              <a:gd name="connsiteY249" fmla="*/ 54808 h 69081"/>
              <a:gd name="connsiteX250" fmla="*/ 584625 w 1057932"/>
              <a:gd name="connsiteY250" fmla="*/ 50144 h 69081"/>
              <a:gd name="connsiteX251" fmla="*/ 584625 w 1057932"/>
              <a:gd name="connsiteY251" fmla="*/ 54270 h 69081"/>
              <a:gd name="connsiteX252" fmla="*/ 582375 w 1057932"/>
              <a:gd name="connsiteY252" fmla="*/ 61068 h 69081"/>
              <a:gd name="connsiteX253" fmla="*/ 575283 w 1057932"/>
              <a:gd name="connsiteY253" fmla="*/ 63239 h 69081"/>
              <a:gd name="connsiteX254" fmla="*/ 570297 w 1057932"/>
              <a:gd name="connsiteY254" fmla="*/ 62593 h 69081"/>
              <a:gd name="connsiteX255" fmla="*/ 565959 w 1057932"/>
              <a:gd name="connsiteY255" fmla="*/ 60961 h 69081"/>
              <a:gd name="connsiteX256" fmla="*/ 564213 w 1057932"/>
              <a:gd name="connsiteY256" fmla="*/ 66127 h 69081"/>
              <a:gd name="connsiteX257" fmla="*/ 569613 w 1057932"/>
              <a:gd name="connsiteY257" fmla="*/ 68100 h 69081"/>
              <a:gd name="connsiteX258" fmla="*/ 575319 w 1057932"/>
              <a:gd name="connsiteY258" fmla="*/ 68836 h 69081"/>
              <a:gd name="connsiteX259" fmla="*/ 587163 w 1057932"/>
              <a:gd name="connsiteY259" fmla="*/ 65069 h 69081"/>
              <a:gd name="connsiteX260" fmla="*/ 591249 w 1057932"/>
              <a:gd name="connsiteY260" fmla="*/ 54306 h 69081"/>
              <a:gd name="connsiteX261" fmla="*/ 591249 w 1057932"/>
              <a:gd name="connsiteY261" fmla="*/ 17478 h 69081"/>
              <a:gd name="connsiteX262" fmla="*/ 585939 w 1057932"/>
              <a:gd name="connsiteY262" fmla="*/ 17478 h 69081"/>
              <a:gd name="connsiteX263" fmla="*/ 585111 w 1057932"/>
              <a:gd name="connsiteY263" fmla="*/ 22249 h 69081"/>
              <a:gd name="connsiteX264" fmla="*/ 574635 w 1057932"/>
              <a:gd name="connsiteY264" fmla="*/ 16868 h 69081"/>
              <a:gd name="connsiteX265" fmla="*/ 563925 w 1057932"/>
              <a:gd name="connsiteY265" fmla="*/ 22249 h 69081"/>
              <a:gd name="connsiteX266" fmla="*/ 560037 w 1057932"/>
              <a:gd name="connsiteY266" fmla="*/ 36600 h 69081"/>
              <a:gd name="connsiteX267" fmla="*/ 560037 w 1057932"/>
              <a:gd name="connsiteY267" fmla="*/ 37318 h 69081"/>
              <a:gd name="connsiteX268" fmla="*/ 563925 w 1057932"/>
              <a:gd name="connsiteY268" fmla="*/ 50090 h 69081"/>
              <a:gd name="connsiteX269" fmla="*/ 523227 w 1057932"/>
              <a:gd name="connsiteY269" fmla="*/ 52548 h 69081"/>
              <a:gd name="connsiteX270" fmla="*/ 530013 w 1057932"/>
              <a:gd name="connsiteY270" fmla="*/ 52548 h 69081"/>
              <a:gd name="connsiteX271" fmla="*/ 530013 w 1057932"/>
              <a:gd name="connsiteY271" fmla="*/ 25729 h 69081"/>
              <a:gd name="connsiteX272" fmla="*/ 533613 w 1057932"/>
              <a:gd name="connsiteY272" fmla="*/ 21908 h 69081"/>
              <a:gd name="connsiteX273" fmla="*/ 538689 w 1057932"/>
              <a:gd name="connsiteY273" fmla="*/ 20563 h 69081"/>
              <a:gd name="connsiteX274" fmla="*/ 544557 w 1057932"/>
              <a:gd name="connsiteY274" fmla="*/ 22626 h 69081"/>
              <a:gd name="connsiteX275" fmla="*/ 546447 w 1057932"/>
              <a:gd name="connsiteY275" fmla="*/ 29443 h 69081"/>
              <a:gd name="connsiteX276" fmla="*/ 546447 w 1057932"/>
              <a:gd name="connsiteY276" fmla="*/ 52368 h 69081"/>
              <a:gd name="connsiteX277" fmla="*/ 553107 w 1057932"/>
              <a:gd name="connsiteY277" fmla="*/ 52368 h 69081"/>
              <a:gd name="connsiteX278" fmla="*/ 553107 w 1057932"/>
              <a:gd name="connsiteY278" fmla="*/ 29299 h 69081"/>
              <a:gd name="connsiteX279" fmla="*/ 549903 w 1057932"/>
              <a:gd name="connsiteY279" fmla="*/ 18662 h 69081"/>
              <a:gd name="connsiteX280" fmla="*/ 540687 w 1057932"/>
              <a:gd name="connsiteY280" fmla="*/ 15074 h 69081"/>
              <a:gd name="connsiteX281" fmla="*/ 529887 w 1057932"/>
              <a:gd name="connsiteY281" fmla="*/ 21191 h 69081"/>
              <a:gd name="connsiteX282" fmla="*/ 529401 w 1057932"/>
              <a:gd name="connsiteY282" fmla="*/ 15809 h 69081"/>
              <a:gd name="connsiteX283" fmla="*/ 523443 w 1057932"/>
              <a:gd name="connsiteY283" fmla="*/ 15809 h 69081"/>
              <a:gd name="connsiteX284" fmla="*/ 507441 w 1057932"/>
              <a:gd name="connsiteY284" fmla="*/ 6679 h 69081"/>
              <a:gd name="connsiteX285" fmla="*/ 514101 w 1057932"/>
              <a:gd name="connsiteY285" fmla="*/ 6679 h 69081"/>
              <a:gd name="connsiteX286" fmla="*/ 514101 w 1057932"/>
              <a:gd name="connsiteY286" fmla="*/ -246 h 69081"/>
              <a:gd name="connsiteX287" fmla="*/ 507441 w 1057932"/>
              <a:gd name="connsiteY287" fmla="*/ -246 h 69081"/>
              <a:gd name="connsiteX288" fmla="*/ 507441 w 1057932"/>
              <a:gd name="connsiteY288" fmla="*/ 52548 h 69081"/>
              <a:gd name="connsiteX289" fmla="*/ 514101 w 1057932"/>
              <a:gd name="connsiteY289" fmla="*/ 52548 h 69081"/>
              <a:gd name="connsiteX290" fmla="*/ 514101 w 1057932"/>
              <a:gd name="connsiteY290" fmla="*/ 15899 h 69081"/>
              <a:gd name="connsiteX291" fmla="*/ 507441 w 1057932"/>
              <a:gd name="connsiteY291" fmla="*/ 15899 h 69081"/>
              <a:gd name="connsiteX292" fmla="*/ 468633 w 1057932"/>
              <a:gd name="connsiteY292" fmla="*/ 52548 h 69081"/>
              <a:gd name="connsiteX293" fmla="*/ 475293 w 1057932"/>
              <a:gd name="connsiteY293" fmla="*/ 52548 h 69081"/>
              <a:gd name="connsiteX294" fmla="*/ 475293 w 1057932"/>
              <a:gd name="connsiteY294" fmla="*/ 25729 h 69081"/>
              <a:gd name="connsiteX295" fmla="*/ 478893 w 1057932"/>
              <a:gd name="connsiteY295" fmla="*/ 21908 h 69081"/>
              <a:gd name="connsiteX296" fmla="*/ 483969 w 1057932"/>
              <a:gd name="connsiteY296" fmla="*/ 20563 h 69081"/>
              <a:gd name="connsiteX297" fmla="*/ 489837 w 1057932"/>
              <a:gd name="connsiteY297" fmla="*/ 22626 h 69081"/>
              <a:gd name="connsiteX298" fmla="*/ 491637 w 1057932"/>
              <a:gd name="connsiteY298" fmla="*/ 29443 h 69081"/>
              <a:gd name="connsiteX299" fmla="*/ 491637 w 1057932"/>
              <a:gd name="connsiteY299" fmla="*/ 52368 h 69081"/>
              <a:gd name="connsiteX300" fmla="*/ 498297 w 1057932"/>
              <a:gd name="connsiteY300" fmla="*/ 52368 h 69081"/>
              <a:gd name="connsiteX301" fmla="*/ 498297 w 1057932"/>
              <a:gd name="connsiteY301" fmla="*/ 29299 h 69081"/>
              <a:gd name="connsiteX302" fmla="*/ 495093 w 1057932"/>
              <a:gd name="connsiteY302" fmla="*/ 18662 h 69081"/>
              <a:gd name="connsiteX303" fmla="*/ 485877 w 1057932"/>
              <a:gd name="connsiteY303" fmla="*/ 15074 h 69081"/>
              <a:gd name="connsiteX304" fmla="*/ 475077 w 1057932"/>
              <a:gd name="connsiteY304" fmla="*/ 21191 h 69081"/>
              <a:gd name="connsiteX305" fmla="*/ 474591 w 1057932"/>
              <a:gd name="connsiteY305" fmla="*/ 15809 h 69081"/>
              <a:gd name="connsiteX306" fmla="*/ 468633 w 1057932"/>
              <a:gd name="connsiteY306" fmla="*/ 15809 h 69081"/>
              <a:gd name="connsiteX307" fmla="*/ 452847 w 1057932"/>
              <a:gd name="connsiteY307" fmla="*/ 6679 h 69081"/>
              <a:gd name="connsiteX308" fmla="*/ 459507 w 1057932"/>
              <a:gd name="connsiteY308" fmla="*/ 6679 h 69081"/>
              <a:gd name="connsiteX309" fmla="*/ 459507 w 1057932"/>
              <a:gd name="connsiteY309" fmla="*/ -246 h 69081"/>
              <a:gd name="connsiteX310" fmla="*/ 452847 w 1057932"/>
              <a:gd name="connsiteY310" fmla="*/ -246 h 69081"/>
              <a:gd name="connsiteX311" fmla="*/ 452847 w 1057932"/>
              <a:gd name="connsiteY311" fmla="*/ 52548 h 69081"/>
              <a:gd name="connsiteX312" fmla="*/ 459507 w 1057932"/>
              <a:gd name="connsiteY312" fmla="*/ 52548 h 69081"/>
              <a:gd name="connsiteX313" fmla="*/ 459507 w 1057932"/>
              <a:gd name="connsiteY313" fmla="*/ 15899 h 69081"/>
              <a:gd name="connsiteX314" fmla="*/ 452847 w 1057932"/>
              <a:gd name="connsiteY314" fmla="*/ 15899 h 69081"/>
              <a:gd name="connsiteX315" fmla="*/ 423273 w 1057932"/>
              <a:gd name="connsiteY315" fmla="*/ 37425 h 69081"/>
              <a:gd name="connsiteX316" fmla="*/ 429699 w 1057932"/>
              <a:gd name="connsiteY316" fmla="*/ 35452 h 69081"/>
              <a:gd name="connsiteX317" fmla="*/ 437151 w 1057932"/>
              <a:gd name="connsiteY317" fmla="*/ 35452 h 69081"/>
              <a:gd name="connsiteX318" fmla="*/ 437151 w 1057932"/>
              <a:gd name="connsiteY318" fmla="*/ 41408 h 69081"/>
              <a:gd name="connsiteX319" fmla="*/ 433299 w 1057932"/>
              <a:gd name="connsiteY319" fmla="*/ 45677 h 69081"/>
              <a:gd name="connsiteX320" fmla="*/ 427107 w 1057932"/>
              <a:gd name="connsiteY320" fmla="*/ 47471 h 69081"/>
              <a:gd name="connsiteX321" fmla="*/ 422319 w 1057932"/>
              <a:gd name="connsiteY321" fmla="*/ 46090 h 69081"/>
              <a:gd name="connsiteX322" fmla="*/ 420771 w 1057932"/>
              <a:gd name="connsiteY322" fmla="*/ 42215 h 69081"/>
              <a:gd name="connsiteX323" fmla="*/ 420771 w 1057932"/>
              <a:gd name="connsiteY323" fmla="*/ 42215 h 69081"/>
              <a:gd name="connsiteX324" fmla="*/ 423273 w 1057932"/>
              <a:gd name="connsiteY324" fmla="*/ 37425 h 69081"/>
              <a:gd name="connsiteX325" fmla="*/ 432165 w 1057932"/>
              <a:gd name="connsiteY325" fmla="*/ 51382 h 69081"/>
              <a:gd name="connsiteX326" fmla="*/ 437115 w 1057932"/>
              <a:gd name="connsiteY326" fmla="*/ 46897 h 69081"/>
              <a:gd name="connsiteX327" fmla="*/ 437871 w 1057932"/>
              <a:gd name="connsiteY327" fmla="*/ 52279 h 69081"/>
              <a:gd name="connsiteX328" fmla="*/ 444747 w 1057932"/>
              <a:gd name="connsiteY328" fmla="*/ 52279 h 69081"/>
              <a:gd name="connsiteX329" fmla="*/ 443811 w 1057932"/>
              <a:gd name="connsiteY329" fmla="*/ 44924 h 69081"/>
              <a:gd name="connsiteX330" fmla="*/ 443811 w 1057932"/>
              <a:gd name="connsiteY330" fmla="*/ 27344 h 69081"/>
              <a:gd name="connsiteX331" fmla="*/ 440085 w 1057932"/>
              <a:gd name="connsiteY331" fmla="*/ 18285 h 69081"/>
              <a:gd name="connsiteX332" fmla="*/ 430095 w 1057932"/>
              <a:gd name="connsiteY332" fmla="*/ 15074 h 69081"/>
              <a:gd name="connsiteX333" fmla="*/ 419781 w 1057932"/>
              <a:gd name="connsiteY333" fmla="*/ 18321 h 69081"/>
              <a:gd name="connsiteX334" fmla="*/ 415929 w 1057932"/>
              <a:gd name="connsiteY334" fmla="*/ 25694 h 69081"/>
              <a:gd name="connsiteX335" fmla="*/ 415929 w 1057932"/>
              <a:gd name="connsiteY335" fmla="*/ 25873 h 69081"/>
              <a:gd name="connsiteX336" fmla="*/ 422283 w 1057932"/>
              <a:gd name="connsiteY336" fmla="*/ 25873 h 69081"/>
              <a:gd name="connsiteX337" fmla="*/ 424317 w 1057932"/>
              <a:gd name="connsiteY337" fmla="*/ 21926 h 69081"/>
              <a:gd name="connsiteX338" fmla="*/ 429717 w 1057932"/>
              <a:gd name="connsiteY338" fmla="*/ 20330 h 69081"/>
              <a:gd name="connsiteX339" fmla="*/ 435117 w 1057932"/>
              <a:gd name="connsiteY339" fmla="*/ 22124 h 69081"/>
              <a:gd name="connsiteX340" fmla="*/ 437097 w 1057932"/>
              <a:gd name="connsiteY340" fmla="*/ 27218 h 69081"/>
              <a:gd name="connsiteX341" fmla="*/ 437097 w 1057932"/>
              <a:gd name="connsiteY341" fmla="*/ 30806 h 69081"/>
              <a:gd name="connsiteX342" fmla="*/ 429897 w 1057932"/>
              <a:gd name="connsiteY342" fmla="*/ 30806 h 69081"/>
              <a:gd name="connsiteX343" fmla="*/ 418305 w 1057932"/>
              <a:gd name="connsiteY343" fmla="*/ 33766 h 69081"/>
              <a:gd name="connsiteX344" fmla="*/ 414093 w 1057932"/>
              <a:gd name="connsiteY344" fmla="*/ 41946 h 69081"/>
              <a:gd name="connsiteX345" fmla="*/ 417117 w 1057932"/>
              <a:gd name="connsiteY345" fmla="*/ 50054 h 69081"/>
              <a:gd name="connsiteX346" fmla="*/ 425847 w 1057932"/>
              <a:gd name="connsiteY346" fmla="*/ 52942 h 69081"/>
              <a:gd name="connsiteX347" fmla="*/ 432183 w 1057932"/>
              <a:gd name="connsiteY347" fmla="*/ 51238 h 69081"/>
              <a:gd name="connsiteX348" fmla="*/ 399441 w 1057932"/>
              <a:gd name="connsiteY348" fmla="*/ 26124 h 69081"/>
              <a:gd name="connsiteX349" fmla="*/ 406641 w 1057932"/>
              <a:gd name="connsiteY349" fmla="*/ 21352 h 69081"/>
              <a:gd name="connsiteX350" fmla="*/ 410061 w 1057932"/>
              <a:gd name="connsiteY350" fmla="*/ 21586 h 69081"/>
              <a:gd name="connsiteX351" fmla="*/ 410961 w 1057932"/>
              <a:gd name="connsiteY351" fmla="*/ 15361 h 69081"/>
              <a:gd name="connsiteX352" fmla="*/ 408405 w 1057932"/>
              <a:gd name="connsiteY352" fmla="*/ 14984 h 69081"/>
              <a:gd name="connsiteX353" fmla="*/ 399297 w 1057932"/>
              <a:gd name="connsiteY353" fmla="*/ 21012 h 69081"/>
              <a:gd name="connsiteX354" fmla="*/ 398667 w 1057932"/>
              <a:gd name="connsiteY354" fmla="*/ 15630 h 69081"/>
              <a:gd name="connsiteX355" fmla="*/ 392709 w 1057932"/>
              <a:gd name="connsiteY355" fmla="*/ 15630 h 69081"/>
              <a:gd name="connsiteX356" fmla="*/ 392709 w 1057932"/>
              <a:gd name="connsiteY356" fmla="*/ 52153 h 69081"/>
              <a:gd name="connsiteX357" fmla="*/ 399369 w 1057932"/>
              <a:gd name="connsiteY357" fmla="*/ 52153 h 69081"/>
              <a:gd name="connsiteX358" fmla="*/ 351813 w 1057932"/>
              <a:gd name="connsiteY358" fmla="*/ 3234 h 69081"/>
              <a:gd name="connsiteX359" fmla="*/ 351813 w 1057932"/>
              <a:gd name="connsiteY359" fmla="*/ 8437 h 69081"/>
              <a:gd name="connsiteX360" fmla="*/ 367617 w 1057932"/>
              <a:gd name="connsiteY360" fmla="*/ 8437 h 69081"/>
              <a:gd name="connsiteX361" fmla="*/ 367617 w 1057932"/>
              <a:gd name="connsiteY361" fmla="*/ 52368 h 69081"/>
              <a:gd name="connsiteX362" fmla="*/ 374277 w 1057932"/>
              <a:gd name="connsiteY362" fmla="*/ 52368 h 69081"/>
              <a:gd name="connsiteX363" fmla="*/ 374277 w 1057932"/>
              <a:gd name="connsiteY363" fmla="*/ 8437 h 69081"/>
              <a:gd name="connsiteX364" fmla="*/ 390117 w 1057932"/>
              <a:gd name="connsiteY364" fmla="*/ 8437 h 69081"/>
              <a:gd name="connsiteX365" fmla="*/ 390117 w 1057932"/>
              <a:gd name="connsiteY365" fmla="*/ 3234 h 69081"/>
              <a:gd name="connsiteX366" fmla="*/ 323679 w 1057932"/>
              <a:gd name="connsiteY366" fmla="*/ 45874 h 69081"/>
              <a:gd name="connsiteX367" fmla="*/ 323679 w 1057932"/>
              <a:gd name="connsiteY367" fmla="*/ 51382 h 69081"/>
              <a:gd name="connsiteX368" fmla="*/ 321303 w 1057932"/>
              <a:gd name="connsiteY368" fmla="*/ 62037 h 69081"/>
              <a:gd name="connsiteX369" fmla="*/ 325299 w 1057932"/>
              <a:gd name="connsiteY369" fmla="*/ 62037 h 69081"/>
              <a:gd name="connsiteX370" fmla="*/ 330375 w 1057932"/>
              <a:gd name="connsiteY370" fmla="*/ 51722 h 69081"/>
              <a:gd name="connsiteX371" fmla="*/ 330375 w 1057932"/>
              <a:gd name="connsiteY371" fmla="*/ 45874 h 69081"/>
              <a:gd name="connsiteX372" fmla="*/ 303051 w 1057932"/>
              <a:gd name="connsiteY372" fmla="*/ 47866 h 69081"/>
              <a:gd name="connsiteX373" fmla="*/ 303051 w 1057932"/>
              <a:gd name="connsiteY373" fmla="*/ 47866 h 69081"/>
              <a:gd name="connsiteX374" fmla="*/ 297165 w 1057932"/>
              <a:gd name="connsiteY374" fmla="*/ 46072 h 69081"/>
              <a:gd name="connsiteX375" fmla="*/ 294609 w 1057932"/>
              <a:gd name="connsiteY375" fmla="*/ 40995 h 69081"/>
              <a:gd name="connsiteX376" fmla="*/ 288255 w 1057932"/>
              <a:gd name="connsiteY376" fmla="*/ 40995 h 69081"/>
              <a:gd name="connsiteX377" fmla="*/ 288255 w 1057932"/>
              <a:gd name="connsiteY377" fmla="*/ 41175 h 69081"/>
              <a:gd name="connsiteX378" fmla="*/ 292143 w 1057932"/>
              <a:gd name="connsiteY378" fmla="*/ 49552 h 69081"/>
              <a:gd name="connsiteX379" fmla="*/ 302853 w 1057932"/>
              <a:gd name="connsiteY379" fmla="*/ 52996 h 69081"/>
              <a:gd name="connsiteX380" fmla="*/ 313401 w 1057932"/>
              <a:gd name="connsiteY380" fmla="*/ 49982 h 69081"/>
              <a:gd name="connsiteX381" fmla="*/ 317343 w 1057932"/>
              <a:gd name="connsiteY381" fmla="*/ 42107 h 69081"/>
              <a:gd name="connsiteX382" fmla="*/ 314031 w 1057932"/>
              <a:gd name="connsiteY382" fmla="*/ 35309 h 69081"/>
              <a:gd name="connsiteX383" fmla="*/ 303645 w 1057932"/>
              <a:gd name="connsiteY383" fmla="*/ 31201 h 69081"/>
              <a:gd name="connsiteX384" fmla="*/ 297435 w 1057932"/>
              <a:gd name="connsiteY384" fmla="*/ 29030 h 69081"/>
              <a:gd name="connsiteX385" fmla="*/ 295851 w 1057932"/>
              <a:gd name="connsiteY385" fmla="*/ 25532 h 69081"/>
              <a:gd name="connsiteX386" fmla="*/ 297651 w 1057932"/>
              <a:gd name="connsiteY386" fmla="*/ 21765 h 69081"/>
              <a:gd name="connsiteX387" fmla="*/ 302799 w 1057932"/>
              <a:gd name="connsiteY387" fmla="*/ 20294 h 69081"/>
              <a:gd name="connsiteX388" fmla="*/ 308199 w 1057932"/>
              <a:gd name="connsiteY388" fmla="*/ 22088 h 69081"/>
              <a:gd name="connsiteX389" fmla="*/ 310233 w 1057932"/>
              <a:gd name="connsiteY389" fmla="*/ 26662 h 69081"/>
              <a:gd name="connsiteX390" fmla="*/ 316587 w 1057932"/>
              <a:gd name="connsiteY390" fmla="*/ 26662 h 69081"/>
              <a:gd name="connsiteX391" fmla="*/ 316587 w 1057932"/>
              <a:gd name="connsiteY391" fmla="*/ 26465 h 69081"/>
              <a:gd name="connsiteX392" fmla="*/ 312987 w 1057932"/>
              <a:gd name="connsiteY392" fmla="*/ 18428 h 69081"/>
              <a:gd name="connsiteX393" fmla="*/ 302997 w 1057932"/>
              <a:gd name="connsiteY393" fmla="*/ 15182 h 69081"/>
              <a:gd name="connsiteX394" fmla="*/ 292971 w 1057932"/>
              <a:gd name="connsiteY394" fmla="*/ 18267 h 69081"/>
              <a:gd name="connsiteX395" fmla="*/ 289137 w 1057932"/>
              <a:gd name="connsiteY395" fmla="*/ 25747 h 69081"/>
              <a:gd name="connsiteX396" fmla="*/ 292395 w 1057932"/>
              <a:gd name="connsiteY396" fmla="*/ 32636 h 69081"/>
              <a:gd name="connsiteX397" fmla="*/ 302583 w 1057932"/>
              <a:gd name="connsiteY397" fmla="*/ 36636 h 69081"/>
              <a:gd name="connsiteX398" fmla="*/ 308865 w 1057932"/>
              <a:gd name="connsiteY398" fmla="*/ 39058 h 69081"/>
              <a:gd name="connsiteX399" fmla="*/ 310665 w 1057932"/>
              <a:gd name="connsiteY399" fmla="*/ 42753 h 69081"/>
              <a:gd name="connsiteX400" fmla="*/ 308613 w 1057932"/>
              <a:gd name="connsiteY400" fmla="*/ 46395 h 69081"/>
              <a:gd name="connsiteX401" fmla="*/ 303051 w 1057932"/>
              <a:gd name="connsiteY401" fmla="*/ 47794 h 69081"/>
              <a:gd name="connsiteX402" fmla="*/ 273639 w 1057932"/>
              <a:gd name="connsiteY402" fmla="*/ 52296 h 69081"/>
              <a:gd name="connsiteX403" fmla="*/ 280299 w 1057932"/>
              <a:gd name="connsiteY403" fmla="*/ 52296 h 69081"/>
              <a:gd name="connsiteX404" fmla="*/ 280299 w 1057932"/>
              <a:gd name="connsiteY404" fmla="*/ -246 h 69081"/>
              <a:gd name="connsiteX405" fmla="*/ 273639 w 1057932"/>
              <a:gd name="connsiteY405" fmla="*/ -246 h 69081"/>
              <a:gd name="connsiteX406" fmla="*/ 244011 w 1057932"/>
              <a:gd name="connsiteY406" fmla="*/ 37425 h 69081"/>
              <a:gd name="connsiteX407" fmla="*/ 250437 w 1057932"/>
              <a:gd name="connsiteY407" fmla="*/ 35452 h 69081"/>
              <a:gd name="connsiteX408" fmla="*/ 257889 w 1057932"/>
              <a:gd name="connsiteY408" fmla="*/ 35452 h 69081"/>
              <a:gd name="connsiteX409" fmla="*/ 257889 w 1057932"/>
              <a:gd name="connsiteY409" fmla="*/ 41408 h 69081"/>
              <a:gd name="connsiteX410" fmla="*/ 254037 w 1057932"/>
              <a:gd name="connsiteY410" fmla="*/ 45677 h 69081"/>
              <a:gd name="connsiteX411" fmla="*/ 247845 w 1057932"/>
              <a:gd name="connsiteY411" fmla="*/ 47471 h 69081"/>
              <a:gd name="connsiteX412" fmla="*/ 243075 w 1057932"/>
              <a:gd name="connsiteY412" fmla="*/ 46090 h 69081"/>
              <a:gd name="connsiteX413" fmla="*/ 241527 w 1057932"/>
              <a:gd name="connsiteY413" fmla="*/ 42215 h 69081"/>
              <a:gd name="connsiteX414" fmla="*/ 241527 w 1057932"/>
              <a:gd name="connsiteY414" fmla="*/ 42215 h 69081"/>
              <a:gd name="connsiteX415" fmla="*/ 243975 w 1057932"/>
              <a:gd name="connsiteY415" fmla="*/ 37407 h 69081"/>
              <a:gd name="connsiteX416" fmla="*/ 252885 w 1057932"/>
              <a:gd name="connsiteY416" fmla="*/ 51364 h 69081"/>
              <a:gd name="connsiteX417" fmla="*/ 257817 w 1057932"/>
              <a:gd name="connsiteY417" fmla="*/ 46879 h 69081"/>
              <a:gd name="connsiteX418" fmla="*/ 258573 w 1057932"/>
              <a:gd name="connsiteY418" fmla="*/ 52261 h 69081"/>
              <a:gd name="connsiteX419" fmla="*/ 265467 w 1057932"/>
              <a:gd name="connsiteY419" fmla="*/ 52261 h 69081"/>
              <a:gd name="connsiteX420" fmla="*/ 264531 w 1057932"/>
              <a:gd name="connsiteY420" fmla="*/ 44906 h 69081"/>
              <a:gd name="connsiteX421" fmla="*/ 264531 w 1057932"/>
              <a:gd name="connsiteY421" fmla="*/ 27326 h 69081"/>
              <a:gd name="connsiteX422" fmla="*/ 260805 w 1057932"/>
              <a:gd name="connsiteY422" fmla="*/ 18267 h 69081"/>
              <a:gd name="connsiteX423" fmla="*/ 250815 w 1057932"/>
              <a:gd name="connsiteY423" fmla="*/ 15056 h 69081"/>
              <a:gd name="connsiteX424" fmla="*/ 240483 w 1057932"/>
              <a:gd name="connsiteY424" fmla="*/ 18303 h 69081"/>
              <a:gd name="connsiteX425" fmla="*/ 236631 w 1057932"/>
              <a:gd name="connsiteY425" fmla="*/ 25676 h 69081"/>
              <a:gd name="connsiteX426" fmla="*/ 236721 w 1057932"/>
              <a:gd name="connsiteY426" fmla="*/ 25855 h 69081"/>
              <a:gd name="connsiteX427" fmla="*/ 243075 w 1057932"/>
              <a:gd name="connsiteY427" fmla="*/ 25855 h 69081"/>
              <a:gd name="connsiteX428" fmla="*/ 245109 w 1057932"/>
              <a:gd name="connsiteY428" fmla="*/ 21908 h 69081"/>
              <a:gd name="connsiteX429" fmla="*/ 250509 w 1057932"/>
              <a:gd name="connsiteY429" fmla="*/ 20312 h 69081"/>
              <a:gd name="connsiteX430" fmla="*/ 255909 w 1057932"/>
              <a:gd name="connsiteY430" fmla="*/ 22106 h 69081"/>
              <a:gd name="connsiteX431" fmla="*/ 257871 w 1057932"/>
              <a:gd name="connsiteY431" fmla="*/ 27200 h 69081"/>
              <a:gd name="connsiteX432" fmla="*/ 257871 w 1057932"/>
              <a:gd name="connsiteY432" fmla="*/ 30788 h 69081"/>
              <a:gd name="connsiteX433" fmla="*/ 250671 w 1057932"/>
              <a:gd name="connsiteY433" fmla="*/ 30788 h 69081"/>
              <a:gd name="connsiteX434" fmla="*/ 239079 w 1057932"/>
              <a:gd name="connsiteY434" fmla="*/ 33748 h 69081"/>
              <a:gd name="connsiteX435" fmla="*/ 234867 w 1057932"/>
              <a:gd name="connsiteY435" fmla="*/ 41928 h 69081"/>
              <a:gd name="connsiteX436" fmla="*/ 237873 w 1057932"/>
              <a:gd name="connsiteY436" fmla="*/ 50036 h 69081"/>
              <a:gd name="connsiteX437" fmla="*/ 246603 w 1057932"/>
              <a:gd name="connsiteY437" fmla="*/ 52924 h 69081"/>
              <a:gd name="connsiteX438" fmla="*/ 252957 w 1057932"/>
              <a:gd name="connsiteY438" fmla="*/ 51220 h 69081"/>
              <a:gd name="connsiteX439" fmla="*/ 220413 w 1057932"/>
              <a:gd name="connsiteY439" fmla="*/ 6499 h 69081"/>
              <a:gd name="connsiteX440" fmla="*/ 227073 w 1057932"/>
              <a:gd name="connsiteY440" fmla="*/ 6499 h 69081"/>
              <a:gd name="connsiteX441" fmla="*/ 227073 w 1057932"/>
              <a:gd name="connsiteY441" fmla="*/ -246 h 69081"/>
              <a:gd name="connsiteX442" fmla="*/ 220413 w 1057932"/>
              <a:gd name="connsiteY442" fmla="*/ -246 h 69081"/>
              <a:gd name="connsiteX443" fmla="*/ 220413 w 1057932"/>
              <a:gd name="connsiteY443" fmla="*/ 52368 h 69081"/>
              <a:gd name="connsiteX444" fmla="*/ 227073 w 1057932"/>
              <a:gd name="connsiteY444" fmla="*/ 52368 h 69081"/>
              <a:gd name="connsiteX445" fmla="*/ 227073 w 1057932"/>
              <a:gd name="connsiteY445" fmla="*/ 15899 h 69081"/>
              <a:gd name="connsiteX446" fmla="*/ 220413 w 1057932"/>
              <a:gd name="connsiteY446" fmla="*/ 15899 h 69081"/>
              <a:gd name="connsiteX447" fmla="*/ 203925 w 1057932"/>
              <a:gd name="connsiteY447" fmla="*/ 26303 h 69081"/>
              <a:gd name="connsiteX448" fmla="*/ 211125 w 1057932"/>
              <a:gd name="connsiteY448" fmla="*/ 21532 h 69081"/>
              <a:gd name="connsiteX449" fmla="*/ 214545 w 1057932"/>
              <a:gd name="connsiteY449" fmla="*/ 21765 h 69081"/>
              <a:gd name="connsiteX450" fmla="*/ 215445 w 1057932"/>
              <a:gd name="connsiteY450" fmla="*/ 15540 h 69081"/>
              <a:gd name="connsiteX451" fmla="*/ 212889 w 1057932"/>
              <a:gd name="connsiteY451" fmla="*/ 15164 h 69081"/>
              <a:gd name="connsiteX452" fmla="*/ 203781 w 1057932"/>
              <a:gd name="connsiteY452" fmla="*/ 21191 h 69081"/>
              <a:gd name="connsiteX453" fmla="*/ 203133 w 1057932"/>
              <a:gd name="connsiteY453" fmla="*/ 15809 h 69081"/>
              <a:gd name="connsiteX454" fmla="*/ 197193 w 1057932"/>
              <a:gd name="connsiteY454" fmla="*/ 15809 h 69081"/>
              <a:gd name="connsiteX455" fmla="*/ 197193 w 1057932"/>
              <a:gd name="connsiteY455" fmla="*/ 52332 h 69081"/>
              <a:gd name="connsiteX456" fmla="*/ 203853 w 1057932"/>
              <a:gd name="connsiteY456" fmla="*/ 52332 h 69081"/>
              <a:gd name="connsiteX457" fmla="*/ 156315 w 1057932"/>
              <a:gd name="connsiteY457" fmla="*/ 3234 h 69081"/>
              <a:gd name="connsiteX458" fmla="*/ 156315 w 1057932"/>
              <a:gd name="connsiteY458" fmla="*/ 8437 h 69081"/>
              <a:gd name="connsiteX459" fmla="*/ 172119 w 1057932"/>
              <a:gd name="connsiteY459" fmla="*/ 8437 h 69081"/>
              <a:gd name="connsiteX460" fmla="*/ 172119 w 1057932"/>
              <a:gd name="connsiteY460" fmla="*/ 52368 h 69081"/>
              <a:gd name="connsiteX461" fmla="*/ 178779 w 1057932"/>
              <a:gd name="connsiteY461" fmla="*/ 52368 h 69081"/>
              <a:gd name="connsiteX462" fmla="*/ 178779 w 1057932"/>
              <a:gd name="connsiteY462" fmla="*/ 8437 h 69081"/>
              <a:gd name="connsiteX463" fmla="*/ 194619 w 1057932"/>
              <a:gd name="connsiteY463" fmla="*/ 8437 h 69081"/>
              <a:gd name="connsiteX464" fmla="*/ 194619 w 1057932"/>
              <a:gd name="connsiteY464" fmla="*/ 3234 h 69081"/>
              <a:gd name="connsiteX465" fmla="*/ 128181 w 1057932"/>
              <a:gd name="connsiteY465" fmla="*/ 45874 h 69081"/>
              <a:gd name="connsiteX466" fmla="*/ 128181 w 1057932"/>
              <a:gd name="connsiteY466" fmla="*/ 51382 h 69081"/>
              <a:gd name="connsiteX467" fmla="*/ 125805 w 1057932"/>
              <a:gd name="connsiteY467" fmla="*/ 62037 h 69081"/>
              <a:gd name="connsiteX468" fmla="*/ 129783 w 1057932"/>
              <a:gd name="connsiteY468" fmla="*/ 62037 h 69081"/>
              <a:gd name="connsiteX469" fmla="*/ 134877 w 1057932"/>
              <a:gd name="connsiteY469" fmla="*/ 51722 h 69081"/>
              <a:gd name="connsiteX470" fmla="*/ 134877 w 1057932"/>
              <a:gd name="connsiteY470" fmla="*/ 45874 h 69081"/>
              <a:gd name="connsiteX471" fmla="*/ 108381 w 1057932"/>
              <a:gd name="connsiteY471" fmla="*/ 15917 h 69081"/>
              <a:gd name="connsiteX472" fmla="*/ 102585 w 1057932"/>
              <a:gd name="connsiteY472" fmla="*/ 15917 h 69081"/>
              <a:gd name="connsiteX473" fmla="*/ 102585 w 1057932"/>
              <a:gd name="connsiteY473" fmla="*/ 20868 h 69081"/>
              <a:gd name="connsiteX474" fmla="*/ 108381 w 1057932"/>
              <a:gd name="connsiteY474" fmla="*/ 20868 h 69081"/>
              <a:gd name="connsiteX475" fmla="*/ 108381 w 1057932"/>
              <a:gd name="connsiteY475" fmla="*/ 43022 h 69081"/>
              <a:gd name="connsiteX476" fmla="*/ 110721 w 1057932"/>
              <a:gd name="connsiteY476" fmla="*/ 50646 h 69081"/>
              <a:gd name="connsiteX477" fmla="*/ 117255 w 1057932"/>
              <a:gd name="connsiteY477" fmla="*/ 53158 h 69081"/>
              <a:gd name="connsiteX478" fmla="*/ 122349 w 1057932"/>
              <a:gd name="connsiteY478" fmla="*/ 51776 h 69081"/>
              <a:gd name="connsiteX479" fmla="*/ 121485 w 1057932"/>
              <a:gd name="connsiteY479" fmla="*/ 47220 h 69081"/>
              <a:gd name="connsiteX480" fmla="*/ 119001 w 1057932"/>
              <a:gd name="connsiteY480" fmla="*/ 47686 h 69081"/>
              <a:gd name="connsiteX481" fmla="*/ 115113 w 1057932"/>
              <a:gd name="connsiteY481" fmla="*/ 43022 h 69081"/>
              <a:gd name="connsiteX482" fmla="*/ 115113 w 1057932"/>
              <a:gd name="connsiteY482" fmla="*/ 20868 h 69081"/>
              <a:gd name="connsiteX483" fmla="*/ 122043 w 1057932"/>
              <a:gd name="connsiteY483" fmla="*/ 20868 h 69081"/>
              <a:gd name="connsiteX484" fmla="*/ 122043 w 1057932"/>
              <a:gd name="connsiteY484" fmla="*/ 15899 h 69081"/>
              <a:gd name="connsiteX485" fmla="*/ 115113 w 1057932"/>
              <a:gd name="connsiteY485" fmla="*/ 15899 h 69081"/>
              <a:gd name="connsiteX486" fmla="*/ 115113 w 1057932"/>
              <a:gd name="connsiteY486" fmla="*/ 7073 h 69081"/>
              <a:gd name="connsiteX487" fmla="*/ 108273 w 1057932"/>
              <a:gd name="connsiteY487" fmla="*/ 7073 h 69081"/>
              <a:gd name="connsiteX488" fmla="*/ 84783 w 1057932"/>
              <a:gd name="connsiteY488" fmla="*/ 47866 h 69081"/>
              <a:gd name="connsiteX489" fmla="*/ 84783 w 1057932"/>
              <a:gd name="connsiteY489" fmla="*/ 47866 h 69081"/>
              <a:gd name="connsiteX490" fmla="*/ 78897 w 1057932"/>
              <a:gd name="connsiteY490" fmla="*/ 46072 h 69081"/>
              <a:gd name="connsiteX491" fmla="*/ 76341 w 1057932"/>
              <a:gd name="connsiteY491" fmla="*/ 40995 h 69081"/>
              <a:gd name="connsiteX492" fmla="*/ 69987 w 1057932"/>
              <a:gd name="connsiteY492" fmla="*/ 40995 h 69081"/>
              <a:gd name="connsiteX493" fmla="*/ 69987 w 1057932"/>
              <a:gd name="connsiteY493" fmla="*/ 41175 h 69081"/>
              <a:gd name="connsiteX494" fmla="*/ 73875 w 1057932"/>
              <a:gd name="connsiteY494" fmla="*/ 49552 h 69081"/>
              <a:gd name="connsiteX495" fmla="*/ 84675 w 1057932"/>
              <a:gd name="connsiteY495" fmla="*/ 52996 h 69081"/>
              <a:gd name="connsiteX496" fmla="*/ 95223 w 1057932"/>
              <a:gd name="connsiteY496" fmla="*/ 49982 h 69081"/>
              <a:gd name="connsiteX497" fmla="*/ 99165 w 1057932"/>
              <a:gd name="connsiteY497" fmla="*/ 42107 h 69081"/>
              <a:gd name="connsiteX498" fmla="*/ 95853 w 1057932"/>
              <a:gd name="connsiteY498" fmla="*/ 35309 h 69081"/>
              <a:gd name="connsiteX499" fmla="*/ 85467 w 1057932"/>
              <a:gd name="connsiteY499" fmla="*/ 31201 h 69081"/>
              <a:gd name="connsiteX500" fmla="*/ 79257 w 1057932"/>
              <a:gd name="connsiteY500" fmla="*/ 29030 h 69081"/>
              <a:gd name="connsiteX501" fmla="*/ 77673 w 1057932"/>
              <a:gd name="connsiteY501" fmla="*/ 25532 h 69081"/>
              <a:gd name="connsiteX502" fmla="*/ 79473 w 1057932"/>
              <a:gd name="connsiteY502" fmla="*/ 21765 h 69081"/>
              <a:gd name="connsiteX503" fmla="*/ 84621 w 1057932"/>
              <a:gd name="connsiteY503" fmla="*/ 20294 h 69081"/>
              <a:gd name="connsiteX504" fmla="*/ 90021 w 1057932"/>
              <a:gd name="connsiteY504" fmla="*/ 22088 h 69081"/>
              <a:gd name="connsiteX505" fmla="*/ 92073 w 1057932"/>
              <a:gd name="connsiteY505" fmla="*/ 26447 h 69081"/>
              <a:gd name="connsiteX506" fmla="*/ 98427 w 1057932"/>
              <a:gd name="connsiteY506" fmla="*/ 26447 h 69081"/>
              <a:gd name="connsiteX507" fmla="*/ 98427 w 1057932"/>
              <a:gd name="connsiteY507" fmla="*/ 26250 h 69081"/>
              <a:gd name="connsiteX508" fmla="*/ 94827 w 1057932"/>
              <a:gd name="connsiteY508" fmla="*/ 18213 h 69081"/>
              <a:gd name="connsiteX509" fmla="*/ 84837 w 1057932"/>
              <a:gd name="connsiteY509" fmla="*/ 14966 h 69081"/>
              <a:gd name="connsiteX510" fmla="*/ 74811 w 1057932"/>
              <a:gd name="connsiteY510" fmla="*/ 18052 h 69081"/>
              <a:gd name="connsiteX511" fmla="*/ 70977 w 1057932"/>
              <a:gd name="connsiteY511" fmla="*/ 25532 h 69081"/>
              <a:gd name="connsiteX512" fmla="*/ 74235 w 1057932"/>
              <a:gd name="connsiteY512" fmla="*/ 32421 h 69081"/>
              <a:gd name="connsiteX513" fmla="*/ 84423 w 1057932"/>
              <a:gd name="connsiteY513" fmla="*/ 36421 h 69081"/>
              <a:gd name="connsiteX514" fmla="*/ 90705 w 1057932"/>
              <a:gd name="connsiteY514" fmla="*/ 38842 h 69081"/>
              <a:gd name="connsiteX515" fmla="*/ 92505 w 1057932"/>
              <a:gd name="connsiteY515" fmla="*/ 42538 h 69081"/>
              <a:gd name="connsiteX516" fmla="*/ 90471 w 1057932"/>
              <a:gd name="connsiteY516" fmla="*/ 46269 h 69081"/>
              <a:gd name="connsiteX517" fmla="*/ 84909 w 1057932"/>
              <a:gd name="connsiteY517" fmla="*/ 47668 h 69081"/>
              <a:gd name="connsiteX518" fmla="*/ 63885 w 1057932"/>
              <a:gd name="connsiteY518" fmla="*/ 48458 h 69081"/>
              <a:gd name="connsiteX519" fmla="*/ 63885 w 1057932"/>
              <a:gd name="connsiteY519" fmla="*/ 48458 h 69081"/>
              <a:gd name="connsiteX520" fmla="*/ 61257 w 1057932"/>
              <a:gd name="connsiteY520" fmla="*/ 44134 h 69081"/>
              <a:gd name="connsiteX521" fmla="*/ 50871 w 1057932"/>
              <a:gd name="connsiteY521" fmla="*/ 47722 h 69081"/>
              <a:gd name="connsiteX522" fmla="*/ 43671 w 1057932"/>
              <a:gd name="connsiteY522" fmla="*/ 44404 h 69081"/>
              <a:gd name="connsiteX523" fmla="*/ 40935 w 1057932"/>
              <a:gd name="connsiteY523" fmla="*/ 35685 h 69081"/>
              <a:gd name="connsiteX524" fmla="*/ 41043 w 1057932"/>
              <a:gd name="connsiteY524" fmla="*/ 35542 h 69081"/>
              <a:gd name="connsiteX525" fmla="*/ 64839 w 1057932"/>
              <a:gd name="connsiteY525" fmla="*/ 35542 h 69081"/>
              <a:gd name="connsiteX526" fmla="*/ 64839 w 1057932"/>
              <a:gd name="connsiteY526" fmla="*/ 31380 h 69081"/>
              <a:gd name="connsiteX527" fmla="*/ 60987 w 1057932"/>
              <a:gd name="connsiteY527" fmla="*/ 19397 h 69081"/>
              <a:gd name="connsiteX528" fmla="*/ 49827 w 1057932"/>
              <a:gd name="connsiteY528" fmla="*/ 15020 h 69081"/>
              <a:gd name="connsiteX529" fmla="*/ 38739 w 1057932"/>
              <a:gd name="connsiteY529" fmla="*/ 20258 h 69081"/>
              <a:gd name="connsiteX530" fmla="*/ 34131 w 1057932"/>
              <a:gd name="connsiteY530" fmla="*/ 33174 h 69081"/>
              <a:gd name="connsiteX531" fmla="*/ 34131 w 1057932"/>
              <a:gd name="connsiteY531" fmla="*/ 34681 h 69081"/>
              <a:gd name="connsiteX532" fmla="*/ 38649 w 1057932"/>
              <a:gd name="connsiteY532" fmla="*/ 47919 h 69081"/>
              <a:gd name="connsiteX533" fmla="*/ 50835 w 1057932"/>
              <a:gd name="connsiteY533" fmla="*/ 52942 h 69081"/>
              <a:gd name="connsiteX534" fmla="*/ 63813 w 1057932"/>
              <a:gd name="connsiteY534" fmla="*/ 48440 h 69081"/>
              <a:gd name="connsiteX535" fmla="*/ 58143 w 1057932"/>
              <a:gd name="connsiteY535" fmla="*/ 30322 h 69081"/>
              <a:gd name="connsiteX536" fmla="*/ 41241 w 1057932"/>
              <a:gd name="connsiteY536" fmla="*/ 30322 h 69081"/>
              <a:gd name="connsiteX537" fmla="*/ 41241 w 1057932"/>
              <a:gd name="connsiteY537" fmla="*/ 30142 h 69081"/>
              <a:gd name="connsiteX538" fmla="*/ 44193 w 1057932"/>
              <a:gd name="connsiteY538" fmla="*/ 22967 h 69081"/>
              <a:gd name="connsiteX539" fmla="*/ 49899 w 1057932"/>
              <a:gd name="connsiteY539" fmla="*/ 20204 h 69081"/>
              <a:gd name="connsiteX540" fmla="*/ 56073 w 1057932"/>
              <a:gd name="connsiteY540" fmla="*/ 22734 h 69081"/>
              <a:gd name="connsiteX541" fmla="*/ 58215 w 1057932"/>
              <a:gd name="connsiteY541" fmla="*/ 29389 h 69081"/>
              <a:gd name="connsiteX542" fmla="*/ -393 w 1057932"/>
              <a:gd name="connsiteY542" fmla="*/ 3019 h 69081"/>
              <a:gd name="connsiteX543" fmla="*/ -393 w 1057932"/>
              <a:gd name="connsiteY543" fmla="*/ 8221 h 69081"/>
              <a:gd name="connsiteX544" fmla="*/ 15213 w 1057932"/>
              <a:gd name="connsiteY544" fmla="*/ 8221 h 69081"/>
              <a:gd name="connsiteX545" fmla="*/ 15213 w 1057932"/>
              <a:gd name="connsiteY545" fmla="*/ 52153 h 69081"/>
              <a:gd name="connsiteX546" fmla="*/ 21873 w 1057932"/>
              <a:gd name="connsiteY546" fmla="*/ 52153 h 69081"/>
              <a:gd name="connsiteX547" fmla="*/ 21873 w 1057932"/>
              <a:gd name="connsiteY547" fmla="*/ 8437 h 69081"/>
              <a:gd name="connsiteX548" fmla="*/ 37713 w 1057932"/>
              <a:gd name="connsiteY548" fmla="*/ 8437 h 69081"/>
              <a:gd name="connsiteX549" fmla="*/ 37713 w 1057932"/>
              <a:gd name="connsiteY549" fmla="*/ 3234 h 6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</a:cxnLst>
            <a:rect l="l" t="t" r="r" b="b"/>
            <a:pathLst>
              <a:path w="1057932" h="69081">
                <a:moveTo>
                  <a:pt x="1027857" y="52368"/>
                </a:moveTo>
                <a:lnTo>
                  <a:pt x="1034517" y="52368"/>
                </a:lnTo>
                <a:lnTo>
                  <a:pt x="1034517" y="25729"/>
                </a:lnTo>
                <a:cubicBezTo>
                  <a:pt x="1035350" y="24156"/>
                  <a:pt x="1036594" y="22836"/>
                  <a:pt x="1038117" y="21908"/>
                </a:cubicBezTo>
                <a:cubicBezTo>
                  <a:pt x="1039656" y="20995"/>
                  <a:pt x="1041420" y="20529"/>
                  <a:pt x="1043211" y="20563"/>
                </a:cubicBezTo>
                <a:cubicBezTo>
                  <a:pt x="1045373" y="20380"/>
                  <a:pt x="1047511" y="21130"/>
                  <a:pt x="1049079" y="22626"/>
                </a:cubicBezTo>
                <a:cubicBezTo>
                  <a:pt x="1050485" y="24608"/>
                  <a:pt x="1051124" y="27028"/>
                  <a:pt x="1050879" y="29443"/>
                </a:cubicBezTo>
                <a:lnTo>
                  <a:pt x="1050879" y="52368"/>
                </a:lnTo>
                <a:lnTo>
                  <a:pt x="1057539" y="52368"/>
                </a:lnTo>
                <a:lnTo>
                  <a:pt x="1057539" y="29299"/>
                </a:lnTo>
                <a:cubicBezTo>
                  <a:pt x="1057539" y="24546"/>
                  <a:pt x="1056477" y="21012"/>
                  <a:pt x="1054353" y="18662"/>
                </a:cubicBezTo>
                <a:cubicBezTo>
                  <a:pt x="1051946" y="16183"/>
                  <a:pt x="1048575" y="14871"/>
                  <a:pt x="1045119" y="15074"/>
                </a:cubicBezTo>
                <a:cubicBezTo>
                  <a:pt x="1040662" y="14973"/>
                  <a:pt x="1036513" y="17325"/>
                  <a:pt x="1034319" y="21191"/>
                </a:cubicBezTo>
                <a:lnTo>
                  <a:pt x="1033833" y="15809"/>
                </a:lnTo>
                <a:lnTo>
                  <a:pt x="1027893" y="15809"/>
                </a:lnTo>
                <a:close/>
                <a:moveTo>
                  <a:pt x="992433" y="48009"/>
                </a:moveTo>
                <a:cubicBezTo>
                  <a:pt x="998681" y="54598"/>
                  <a:pt x="1009104" y="54890"/>
                  <a:pt x="1015716" y="48664"/>
                </a:cubicBezTo>
                <a:cubicBezTo>
                  <a:pt x="1015941" y="48452"/>
                  <a:pt x="1016160" y="48233"/>
                  <a:pt x="1016373" y="48009"/>
                </a:cubicBezTo>
                <a:cubicBezTo>
                  <a:pt x="1019454" y="44224"/>
                  <a:pt x="1021031" y="39442"/>
                  <a:pt x="1020801" y="34573"/>
                </a:cubicBezTo>
                <a:lnTo>
                  <a:pt x="1020801" y="33838"/>
                </a:lnTo>
                <a:cubicBezTo>
                  <a:pt x="1021024" y="28962"/>
                  <a:pt x="1019442" y="24174"/>
                  <a:pt x="1016355" y="20384"/>
                </a:cubicBezTo>
                <a:cubicBezTo>
                  <a:pt x="1010145" y="13800"/>
                  <a:pt x="999755" y="13481"/>
                  <a:pt x="993151" y="19668"/>
                </a:cubicBezTo>
                <a:cubicBezTo>
                  <a:pt x="992904" y="19899"/>
                  <a:pt x="992665" y="20138"/>
                  <a:pt x="992433" y="20384"/>
                </a:cubicBezTo>
                <a:cubicBezTo>
                  <a:pt x="989355" y="24172"/>
                  <a:pt x="987773" y="28951"/>
                  <a:pt x="987987" y="33820"/>
                </a:cubicBezTo>
                <a:lnTo>
                  <a:pt x="987987" y="34573"/>
                </a:lnTo>
                <a:cubicBezTo>
                  <a:pt x="987756" y="39440"/>
                  <a:pt x="989340" y="44219"/>
                  <a:pt x="992433" y="47991"/>
                </a:cubicBezTo>
                <a:moveTo>
                  <a:pt x="997185" y="24169"/>
                </a:moveTo>
                <a:cubicBezTo>
                  <a:pt x="998756" y="21749"/>
                  <a:pt x="1001496" y="20342"/>
                  <a:pt x="1004385" y="20473"/>
                </a:cubicBezTo>
                <a:cubicBezTo>
                  <a:pt x="1007268" y="20360"/>
                  <a:pt x="1010001" y="21763"/>
                  <a:pt x="1011585" y="24169"/>
                </a:cubicBezTo>
                <a:cubicBezTo>
                  <a:pt x="1013432" y="27048"/>
                  <a:pt x="1014350" y="30422"/>
                  <a:pt x="1014213" y="33838"/>
                </a:cubicBezTo>
                <a:lnTo>
                  <a:pt x="1014213" y="34591"/>
                </a:lnTo>
                <a:cubicBezTo>
                  <a:pt x="1014377" y="37999"/>
                  <a:pt x="1013496" y="41377"/>
                  <a:pt x="1011693" y="44278"/>
                </a:cubicBezTo>
                <a:cubicBezTo>
                  <a:pt x="1008710" y="48241"/>
                  <a:pt x="1003069" y="49044"/>
                  <a:pt x="999093" y="46072"/>
                </a:cubicBezTo>
                <a:cubicBezTo>
                  <a:pt x="998411" y="45562"/>
                  <a:pt x="997804" y="44958"/>
                  <a:pt x="997293" y="44278"/>
                </a:cubicBezTo>
                <a:cubicBezTo>
                  <a:pt x="995487" y="41372"/>
                  <a:pt x="994616" y="37987"/>
                  <a:pt x="994791" y="34573"/>
                </a:cubicBezTo>
                <a:lnTo>
                  <a:pt x="994791" y="33838"/>
                </a:lnTo>
                <a:cubicBezTo>
                  <a:pt x="994631" y="30444"/>
                  <a:pt x="995502" y="27078"/>
                  <a:pt x="997293" y="24187"/>
                </a:cubicBezTo>
                <a:moveTo>
                  <a:pt x="973893" y="6499"/>
                </a:moveTo>
                <a:lnTo>
                  <a:pt x="980553" y="6499"/>
                </a:lnTo>
                <a:lnTo>
                  <a:pt x="980553" y="-246"/>
                </a:lnTo>
                <a:lnTo>
                  <a:pt x="973893" y="-246"/>
                </a:lnTo>
                <a:close/>
                <a:moveTo>
                  <a:pt x="973893" y="52368"/>
                </a:moveTo>
                <a:lnTo>
                  <a:pt x="980553" y="52368"/>
                </a:lnTo>
                <a:lnTo>
                  <a:pt x="980553" y="15899"/>
                </a:lnTo>
                <a:lnTo>
                  <a:pt x="973893" y="15899"/>
                </a:lnTo>
                <a:close/>
                <a:moveTo>
                  <a:pt x="952545" y="15899"/>
                </a:moveTo>
                <a:lnTo>
                  <a:pt x="946749" y="15899"/>
                </a:lnTo>
                <a:lnTo>
                  <a:pt x="946749" y="20850"/>
                </a:lnTo>
                <a:lnTo>
                  <a:pt x="952545" y="20850"/>
                </a:lnTo>
                <a:lnTo>
                  <a:pt x="952545" y="43004"/>
                </a:lnTo>
                <a:cubicBezTo>
                  <a:pt x="952327" y="45749"/>
                  <a:pt x="953164" y="48474"/>
                  <a:pt x="954885" y="50628"/>
                </a:cubicBezTo>
                <a:cubicBezTo>
                  <a:pt x="956602" y="52370"/>
                  <a:pt x="958991" y="53285"/>
                  <a:pt x="961437" y="53140"/>
                </a:cubicBezTo>
                <a:cubicBezTo>
                  <a:pt x="963235" y="53245"/>
                  <a:pt x="965019" y="52761"/>
                  <a:pt x="966513" y="51758"/>
                </a:cubicBezTo>
                <a:lnTo>
                  <a:pt x="965649" y="47202"/>
                </a:lnTo>
                <a:cubicBezTo>
                  <a:pt x="964853" y="47498"/>
                  <a:pt x="964013" y="47656"/>
                  <a:pt x="963165" y="47668"/>
                </a:cubicBezTo>
                <a:cubicBezTo>
                  <a:pt x="960573" y="47668"/>
                  <a:pt x="959295" y="46108"/>
                  <a:pt x="959295" y="43004"/>
                </a:cubicBezTo>
                <a:lnTo>
                  <a:pt x="959295" y="20868"/>
                </a:lnTo>
                <a:lnTo>
                  <a:pt x="966207" y="20868"/>
                </a:lnTo>
                <a:lnTo>
                  <a:pt x="966207" y="15899"/>
                </a:lnTo>
                <a:lnTo>
                  <a:pt x="959295" y="15899"/>
                </a:lnTo>
                <a:lnTo>
                  <a:pt x="959295" y="7073"/>
                </a:lnTo>
                <a:lnTo>
                  <a:pt x="952545" y="7073"/>
                </a:lnTo>
                <a:close/>
                <a:moveTo>
                  <a:pt x="921333" y="37425"/>
                </a:moveTo>
                <a:cubicBezTo>
                  <a:pt x="923187" y="36042"/>
                  <a:pt x="925464" y="35345"/>
                  <a:pt x="927777" y="35452"/>
                </a:cubicBezTo>
                <a:lnTo>
                  <a:pt x="935229" y="35452"/>
                </a:lnTo>
                <a:lnTo>
                  <a:pt x="935229" y="41408"/>
                </a:lnTo>
                <a:cubicBezTo>
                  <a:pt x="934458" y="43225"/>
                  <a:pt x="933094" y="44730"/>
                  <a:pt x="931359" y="45677"/>
                </a:cubicBezTo>
                <a:cubicBezTo>
                  <a:pt x="929510" y="46840"/>
                  <a:pt x="927370" y="47462"/>
                  <a:pt x="925185" y="47471"/>
                </a:cubicBezTo>
                <a:cubicBezTo>
                  <a:pt x="923473" y="47607"/>
                  <a:pt x="921770" y="47118"/>
                  <a:pt x="920397" y="46090"/>
                </a:cubicBezTo>
                <a:cubicBezTo>
                  <a:pt x="919335" y="45087"/>
                  <a:pt x="918770" y="43670"/>
                  <a:pt x="918849" y="42215"/>
                </a:cubicBezTo>
                <a:lnTo>
                  <a:pt x="918849" y="42215"/>
                </a:lnTo>
                <a:cubicBezTo>
                  <a:pt x="918872" y="40317"/>
                  <a:pt x="919792" y="38541"/>
                  <a:pt x="921333" y="37425"/>
                </a:cubicBezTo>
                <a:moveTo>
                  <a:pt x="930333" y="51382"/>
                </a:moveTo>
                <a:cubicBezTo>
                  <a:pt x="932293" y="50266"/>
                  <a:pt x="933981" y="48736"/>
                  <a:pt x="935283" y="46897"/>
                </a:cubicBezTo>
                <a:cubicBezTo>
                  <a:pt x="935375" y="48709"/>
                  <a:pt x="935621" y="50510"/>
                  <a:pt x="936021" y="52279"/>
                </a:cubicBezTo>
                <a:lnTo>
                  <a:pt x="942915" y="52279"/>
                </a:lnTo>
                <a:cubicBezTo>
                  <a:pt x="942245" y="49885"/>
                  <a:pt x="941930" y="47408"/>
                  <a:pt x="941979" y="44924"/>
                </a:cubicBezTo>
                <a:lnTo>
                  <a:pt x="941979" y="27344"/>
                </a:lnTo>
                <a:cubicBezTo>
                  <a:pt x="942182" y="23918"/>
                  <a:pt x="940811" y="20585"/>
                  <a:pt x="938253" y="18285"/>
                </a:cubicBezTo>
                <a:cubicBezTo>
                  <a:pt x="935429" y="16032"/>
                  <a:pt x="931875" y="14889"/>
                  <a:pt x="928263" y="15074"/>
                </a:cubicBezTo>
                <a:cubicBezTo>
                  <a:pt x="924549" y="14921"/>
                  <a:pt x="920901" y="16070"/>
                  <a:pt x="917949" y="18321"/>
                </a:cubicBezTo>
                <a:cubicBezTo>
                  <a:pt x="915504" y="19978"/>
                  <a:pt x="914057" y="22748"/>
                  <a:pt x="914097" y="25694"/>
                </a:cubicBezTo>
                <a:lnTo>
                  <a:pt x="914097" y="25873"/>
                </a:lnTo>
                <a:lnTo>
                  <a:pt x="920451" y="25873"/>
                </a:lnTo>
                <a:cubicBezTo>
                  <a:pt x="920449" y="24307"/>
                  <a:pt x="921207" y="22838"/>
                  <a:pt x="922485" y="21926"/>
                </a:cubicBezTo>
                <a:cubicBezTo>
                  <a:pt x="924045" y="20789"/>
                  <a:pt x="925953" y="20226"/>
                  <a:pt x="927885" y="20330"/>
                </a:cubicBezTo>
                <a:cubicBezTo>
                  <a:pt x="929852" y="20194"/>
                  <a:pt x="931793" y="20839"/>
                  <a:pt x="933285" y="22124"/>
                </a:cubicBezTo>
                <a:cubicBezTo>
                  <a:pt x="934642" y="23464"/>
                  <a:pt x="935362" y="25317"/>
                  <a:pt x="935265" y="27218"/>
                </a:cubicBezTo>
                <a:lnTo>
                  <a:pt x="935265" y="30806"/>
                </a:lnTo>
                <a:lnTo>
                  <a:pt x="928065" y="30806"/>
                </a:lnTo>
                <a:cubicBezTo>
                  <a:pt x="923988" y="30578"/>
                  <a:pt x="919938" y="31611"/>
                  <a:pt x="916473" y="33766"/>
                </a:cubicBezTo>
                <a:cubicBezTo>
                  <a:pt x="913746" y="35585"/>
                  <a:pt x="912153" y="38678"/>
                  <a:pt x="912261" y="41946"/>
                </a:cubicBezTo>
                <a:cubicBezTo>
                  <a:pt x="912086" y="44951"/>
                  <a:pt x="913184" y="47893"/>
                  <a:pt x="915285" y="50054"/>
                </a:cubicBezTo>
                <a:cubicBezTo>
                  <a:pt x="917700" y="52122"/>
                  <a:pt x="920838" y="53161"/>
                  <a:pt x="924015" y="52942"/>
                </a:cubicBezTo>
                <a:cubicBezTo>
                  <a:pt x="926241" y="52942"/>
                  <a:pt x="928427" y="52354"/>
                  <a:pt x="930351" y="51238"/>
                </a:cubicBezTo>
                <a:moveTo>
                  <a:pt x="898563" y="46825"/>
                </a:moveTo>
                <a:lnTo>
                  <a:pt x="899013" y="52207"/>
                </a:lnTo>
                <a:lnTo>
                  <a:pt x="904989" y="52207"/>
                </a:lnTo>
                <a:lnTo>
                  <a:pt x="904989" y="15899"/>
                </a:lnTo>
                <a:lnTo>
                  <a:pt x="898329" y="15899"/>
                </a:lnTo>
                <a:lnTo>
                  <a:pt x="898329" y="42215"/>
                </a:lnTo>
                <a:cubicBezTo>
                  <a:pt x="896655" y="45892"/>
                  <a:pt x="893505" y="47740"/>
                  <a:pt x="888915" y="47740"/>
                </a:cubicBezTo>
                <a:cubicBezTo>
                  <a:pt x="886852" y="47914"/>
                  <a:pt x="884834" y="47069"/>
                  <a:pt x="883515" y="45480"/>
                </a:cubicBezTo>
                <a:cubicBezTo>
                  <a:pt x="882399" y="43991"/>
                  <a:pt x="881841" y="41318"/>
                  <a:pt x="881841" y="37497"/>
                </a:cubicBezTo>
                <a:lnTo>
                  <a:pt x="881841" y="15899"/>
                </a:lnTo>
                <a:lnTo>
                  <a:pt x="875181" y="15899"/>
                </a:lnTo>
                <a:lnTo>
                  <a:pt x="875181" y="37425"/>
                </a:lnTo>
                <a:cubicBezTo>
                  <a:pt x="875181" y="42723"/>
                  <a:pt x="876273" y="46664"/>
                  <a:pt x="878457" y="49247"/>
                </a:cubicBezTo>
                <a:cubicBezTo>
                  <a:pt x="883365" y="54316"/>
                  <a:pt x="891467" y="54460"/>
                  <a:pt x="896552" y="49570"/>
                </a:cubicBezTo>
                <a:cubicBezTo>
                  <a:pt x="897342" y="48811"/>
                  <a:pt x="898030" y="47955"/>
                  <a:pt x="898599" y="47022"/>
                </a:cubicBezTo>
                <a:moveTo>
                  <a:pt x="859557" y="52404"/>
                </a:moveTo>
                <a:lnTo>
                  <a:pt x="866217" y="52404"/>
                </a:lnTo>
                <a:lnTo>
                  <a:pt x="866217" y="-246"/>
                </a:lnTo>
                <a:lnTo>
                  <a:pt x="859413" y="-246"/>
                </a:lnTo>
                <a:close/>
                <a:moveTo>
                  <a:pt x="829785" y="37425"/>
                </a:moveTo>
                <a:cubicBezTo>
                  <a:pt x="831632" y="36042"/>
                  <a:pt x="833903" y="35345"/>
                  <a:pt x="836211" y="35452"/>
                </a:cubicBezTo>
                <a:lnTo>
                  <a:pt x="843663" y="35452"/>
                </a:lnTo>
                <a:lnTo>
                  <a:pt x="843663" y="41408"/>
                </a:lnTo>
                <a:cubicBezTo>
                  <a:pt x="842900" y="43223"/>
                  <a:pt x="841542" y="44728"/>
                  <a:pt x="839811" y="45677"/>
                </a:cubicBezTo>
                <a:cubicBezTo>
                  <a:pt x="837955" y="46840"/>
                  <a:pt x="835811" y="47462"/>
                  <a:pt x="833619" y="47471"/>
                </a:cubicBezTo>
                <a:cubicBezTo>
                  <a:pt x="831912" y="47609"/>
                  <a:pt x="830215" y="47118"/>
                  <a:pt x="828849" y="46090"/>
                </a:cubicBezTo>
                <a:cubicBezTo>
                  <a:pt x="827780" y="45092"/>
                  <a:pt x="827211" y="43672"/>
                  <a:pt x="827301" y="42215"/>
                </a:cubicBezTo>
                <a:lnTo>
                  <a:pt x="827301" y="42215"/>
                </a:lnTo>
                <a:cubicBezTo>
                  <a:pt x="827301" y="40315"/>
                  <a:pt x="828210" y="38529"/>
                  <a:pt x="829749" y="37407"/>
                </a:cubicBezTo>
                <a:moveTo>
                  <a:pt x="838641" y="51364"/>
                </a:moveTo>
                <a:cubicBezTo>
                  <a:pt x="840605" y="50253"/>
                  <a:pt x="842295" y="48721"/>
                  <a:pt x="843591" y="46879"/>
                </a:cubicBezTo>
                <a:cubicBezTo>
                  <a:pt x="843692" y="48691"/>
                  <a:pt x="843944" y="50492"/>
                  <a:pt x="844347" y="52261"/>
                </a:cubicBezTo>
                <a:lnTo>
                  <a:pt x="851241" y="52261"/>
                </a:lnTo>
                <a:cubicBezTo>
                  <a:pt x="850566" y="49868"/>
                  <a:pt x="850244" y="47390"/>
                  <a:pt x="850287" y="44906"/>
                </a:cubicBezTo>
                <a:lnTo>
                  <a:pt x="850287" y="27326"/>
                </a:lnTo>
                <a:cubicBezTo>
                  <a:pt x="850490" y="23900"/>
                  <a:pt x="849119" y="20567"/>
                  <a:pt x="846561" y="18267"/>
                </a:cubicBezTo>
                <a:cubicBezTo>
                  <a:pt x="843737" y="16014"/>
                  <a:pt x="840183" y="14871"/>
                  <a:pt x="836571" y="15056"/>
                </a:cubicBezTo>
                <a:cubicBezTo>
                  <a:pt x="832857" y="14904"/>
                  <a:pt x="829209" y="16052"/>
                  <a:pt x="826257" y="18303"/>
                </a:cubicBezTo>
                <a:cubicBezTo>
                  <a:pt x="823812" y="19960"/>
                  <a:pt x="822365" y="22728"/>
                  <a:pt x="822405" y="25676"/>
                </a:cubicBezTo>
                <a:lnTo>
                  <a:pt x="822405" y="25855"/>
                </a:lnTo>
                <a:lnTo>
                  <a:pt x="828813" y="25855"/>
                </a:lnTo>
                <a:cubicBezTo>
                  <a:pt x="828811" y="24289"/>
                  <a:pt x="829569" y="22820"/>
                  <a:pt x="830847" y="21908"/>
                </a:cubicBezTo>
                <a:cubicBezTo>
                  <a:pt x="832411" y="20777"/>
                  <a:pt x="834317" y="20213"/>
                  <a:pt x="836247" y="20312"/>
                </a:cubicBezTo>
                <a:cubicBezTo>
                  <a:pt x="838214" y="20176"/>
                  <a:pt x="840155" y="20821"/>
                  <a:pt x="841647" y="22106"/>
                </a:cubicBezTo>
                <a:cubicBezTo>
                  <a:pt x="843004" y="23446"/>
                  <a:pt x="843724" y="25299"/>
                  <a:pt x="843627" y="27200"/>
                </a:cubicBezTo>
                <a:lnTo>
                  <a:pt x="843627" y="30788"/>
                </a:lnTo>
                <a:lnTo>
                  <a:pt x="836427" y="30788"/>
                </a:lnTo>
                <a:cubicBezTo>
                  <a:pt x="832350" y="30560"/>
                  <a:pt x="828300" y="31594"/>
                  <a:pt x="824835" y="33748"/>
                </a:cubicBezTo>
                <a:cubicBezTo>
                  <a:pt x="822101" y="35560"/>
                  <a:pt x="820506" y="38658"/>
                  <a:pt x="820623" y="41928"/>
                </a:cubicBezTo>
                <a:cubicBezTo>
                  <a:pt x="820445" y="44931"/>
                  <a:pt x="821534" y="47871"/>
                  <a:pt x="823629" y="50036"/>
                </a:cubicBezTo>
                <a:cubicBezTo>
                  <a:pt x="826044" y="52104"/>
                  <a:pt x="829180" y="53143"/>
                  <a:pt x="832359" y="52924"/>
                </a:cubicBezTo>
                <a:cubicBezTo>
                  <a:pt x="834585" y="52924"/>
                  <a:pt x="836771" y="52336"/>
                  <a:pt x="838695" y="51220"/>
                </a:cubicBezTo>
                <a:moveTo>
                  <a:pt x="785397" y="15899"/>
                </a:moveTo>
                <a:lnTo>
                  <a:pt x="799059" y="52440"/>
                </a:lnTo>
                <a:lnTo>
                  <a:pt x="804099" y="52440"/>
                </a:lnTo>
                <a:lnTo>
                  <a:pt x="817581" y="15899"/>
                </a:lnTo>
                <a:lnTo>
                  <a:pt x="810813" y="15899"/>
                </a:lnTo>
                <a:lnTo>
                  <a:pt x="802353" y="41677"/>
                </a:lnTo>
                <a:lnTo>
                  <a:pt x="801705" y="44224"/>
                </a:lnTo>
                <a:lnTo>
                  <a:pt x="801525" y="44224"/>
                </a:lnTo>
                <a:lnTo>
                  <a:pt x="800949" y="41677"/>
                </a:lnTo>
                <a:lnTo>
                  <a:pt x="792255" y="15899"/>
                </a:lnTo>
                <a:close/>
                <a:moveTo>
                  <a:pt x="758109" y="24420"/>
                </a:moveTo>
                <a:lnTo>
                  <a:pt x="758109" y="8508"/>
                </a:lnTo>
                <a:lnTo>
                  <a:pt x="783813" y="8508"/>
                </a:lnTo>
                <a:lnTo>
                  <a:pt x="783813" y="3306"/>
                </a:lnTo>
                <a:lnTo>
                  <a:pt x="751413" y="3306"/>
                </a:lnTo>
                <a:lnTo>
                  <a:pt x="751413" y="52440"/>
                </a:lnTo>
                <a:lnTo>
                  <a:pt x="784101" y="52440"/>
                </a:lnTo>
                <a:lnTo>
                  <a:pt x="784101" y="47220"/>
                </a:lnTo>
                <a:lnTo>
                  <a:pt x="758109" y="47220"/>
                </a:lnTo>
                <a:lnTo>
                  <a:pt x="758109" y="29640"/>
                </a:lnTo>
                <a:lnTo>
                  <a:pt x="780717" y="29640"/>
                </a:lnTo>
                <a:lnTo>
                  <a:pt x="780717" y="24420"/>
                </a:lnTo>
                <a:close/>
                <a:moveTo>
                  <a:pt x="700995" y="24420"/>
                </a:moveTo>
                <a:cubicBezTo>
                  <a:pt x="702440" y="21939"/>
                  <a:pt x="705156" y="20470"/>
                  <a:pt x="708033" y="20617"/>
                </a:cubicBezTo>
                <a:cubicBezTo>
                  <a:pt x="711523" y="20527"/>
                  <a:pt x="714750" y="22457"/>
                  <a:pt x="716313" y="25568"/>
                </a:cubicBezTo>
                <a:lnTo>
                  <a:pt x="716313" y="42592"/>
                </a:lnTo>
                <a:cubicBezTo>
                  <a:pt x="714815" y="45830"/>
                  <a:pt x="711518" y="47858"/>
                  <a:pt x="707943" y="47740"/>
                </a:cubicBezTo>
                <a:cubicBezTo>
                  <a:pt x="705248" y="47928"/>
                  <a:pt x="702642" y="46746"/>
                  <a:pt x="701013" y="44601"/>
                </a:cubicBezTo>
                <a:cubicBezTo>
                  <a:pt x="699317" y="41926"/>
                  <a:pt x="698505" y="38789"/>
                  <a:pt x="698691" y="35632"/>
                </a:cubicBezTo>
                <a:lnTo>
                  <a:pt x="698691" y="34914"/>
                </a:lnTo>
                <a:cubicBezTo>
                  <a:pt x="698502" y="31298"/>
                  <a:pt x="699312" y="27699"/>
                  <a:pt x="701031" y="24510"/>
                </a:cubicBezTo>
                <a:moveTo>
                  <a:pt x="692031" y="34914"/>
                </a:moveTo>
                <a:lnTo>
                  <a:pt x="692031" y="35632"/>
                </a:lnTo>
                <a:cubicBezTo>
                  <a:pt x="691786" y="40209"/>
                  <a:pt x="693127" y="44730"/>
                  <a:pt x="695829" y="48440"/>
                </a:cubicBezTo>
                <a:cubicBezTo>
                  <a:pt x="698352" y="51644"/>
                  <a:pt x="702276" y="53428"/>
                  <a:pt x="706359" y="53229"/>
                </a:cubicBezTo>
                <a:cubicBezTo>
                  <a:pt x="710497" y="53409"/>
                  <a:pt x="714430" y="51432"/>
                  <a:pt x="716745" y="48009"/>
                </a:cubicBezTo>
                <a:lnTo>
                  <a:pt x="717537" y="52512"/>
                </a:lnTo>
                <a:lnTo>
                  <a:pt x="722937" y="52512"/>
                </a:lnTo>
                <a:lnTo>
                  <a:pt x="722937" y="-246"/>
                </a:lnTo>
                <a:lnTo>
                  <a:pt x="716241" y="-246"/>
                </a:lnTo>
                <a:lnTo>
                  <a:pt x="716241" y="19846"/>
                </a:lnTo>
                <a:cubicBezTo>
                  <a:pt x="711620" y="14346"/>
                  <a:pt x="703401" y="13619"/>
                  <a:pt x="697883" y="18224"/>
                </a:cubicBezTo>
                <a:cubicBezTo>
                  <a:pt x="697071" y="18902"/>
                  <a:pt x="696345" y="19675"/>
                  <a:pt x="695721" y="20527"/>
                </a:cubicBezTo>
                <a:cubicBezTo>
                  <a:pt x="692974" y="24795"/>
                  <a:pt x="691646" y="29816"/>
                  <a:pt x="691923" y="34878"/>
                </a:cubicBezTo>
                <a:moveTo>
                  <a:pt x="655221" y="52404"/>
                </a:moveTo>
                <a:lnTo>
                  <a:pt x="661881" y="52404"/>
                </a:lnTo>
                <a:lnTo>
                  <a:pt x="661881" y="25729"/>
                </a:lnTo>
                <a:cubicBezTo>
                  <a:pt x="662714" y="24156"/>
                  <a:pt x="663958" y="22836"/>
                  <a:pt x="665481" y="21908"/>
                </a:cubicBezTo>
                <a:cubicBezTo>
                  <a:pt x="667022" y="20999"/>
                  <a:pt x="668784" y="20533"/>
                  <a:pt x="670575" y="20563"/>
                </a:cubicBezTo>
                <a:cubicBezTo>
                  <a:pt x="672737" y="20380"/>
                  <a:pt x="674875" y="21130"/>
                  <a:pt x="676443" y="22626"/>
                </a:cubicBezTo>
                <a:cubicBezTo>
                  <a:pt x="677849" y="24608"/>
                  <a:pt x="678488" y="27028"/>
                  <a:pt x="678243" y="29443"/>
                </a:cubicBezTo>
                <a:lnTo>
                  <a:pt x="678243" y="52368"/>
                </a:lnTo>
                <a:lnTo>
                  <a:pt x="684903" y="52368"/>
                </a:lnTo>
                <a:lnTo>
                  <a:pt x="684903" y="29299"/>
                </a:lnTo>
                <a:cubicBezTo>
                  <a:pt x="684903" y="24546"/>
                  <a:pt x="683841" y="21012"/>
                  <a:pt x="681717" y="18662"/>
                </a:cubicBezTo>
                <a:cubicBezTo>
                  <a:pt x="679310" y="16183"/>
                  <a:pt x="675939" y="14871"/>
                  <a:pt x="672483" y="15074"/>
                </a:cubicBezTo>
                <a:cubicBezTo>
                  <a:pt x="668026" y="14973"/>
                  <a:pt x="663877" y="17325"/>
                  <a:pt x="661683" y="21191"/>
                </a:cubicBezTo>
                <a:lnTo>
                  <a:pt x="661197" y="15809"/>
                </a:lnTo>
                <a:lnTo>
                  <a:pt x="655257" y="15809"/>
                </a:lnTo>
                <a:close/>
                <a:moveTo>
                  <a:pt x="626115" y="37425"/>
                </a:moveTo>
                <a:cubicBezTo>
                  <a:pt x="627962" y="36044"/>
                  <a:pt x="630233" y="35346"/>
                  <a:pt x="632541" y="35452"/>
                </a:cubicBezTo>
                <a:lnTo>
                  <a:pt x="639993" y="35452"/>
                </a:lnTo>
                <a:lnTo>
                  <a:pt x="639993" y="41408"/>
                </a:lnTo>
                <a:cubicBezTo>
                  <a:pt x="639230" y="43223"/>
                  <a:pt x="637872" y="44728"/>
                  <a:pt x="636141" y="45677"/>
                </a:cubicBezTo>
                <a:cubicBezTo>
                  <a:pt x="634287" y="46843"/>
                  <a:pt x="632141" y="47464"/>
                  <a:pt x="629949" y="47471"/>
                </a:cubicBezTo>
                <a:cubicBezTo>
                  <a:pt x="628242" y="47609"/>
                  <a:pt x="626545" y="47118"/>
                  <a:pt x="625179" y="46090"/>
                </a:cubicBezTo>
                <a:cubicBezTo>
                  <a:pt x="624110" y="45092"/>
                  <a:pt x="623541" y="43672"/>
                  <a:pt x="623631" y="42215"/>
                </a:cubicBezTo>
                <a:lnTo>
                  <a:pt x="623631" y="42215"/>
                </a:lnTo>
                <a:cubicBezTo>
                  <a:pt x="623631" y="40315"/>
                  <a:pt x="624540" y="38529"/>
                  <a:pt x="626079" y="37407"/>
                </a:cubicBezTo>
                <a:moveTo>
                  <a:pt x="634971" y="51364"/>
                </a:moveTo>
                <a:cubicBezTo>
                  <a:pt x="636935" y="50253"/>
                  <a:pt x="638625" y="48721"/>
                  <a:pt x="639921" y="46879"/>
                </a:cubicBezTo>
                <a:cubicBezTo>
                  <a:pt x="640029" y="48691"/>
                  <a:pt x="640283" y="50490"/>
                  <a:pt x="640677" y="52261"/>
                </a:cubicBezTo>
                <a:lnTo>
                  <a:pt x="647571" y="52261"/>
                </a:lnTo>
                <a:cubicBezTo>
                  <a:pt x="646896" y="49868"/>
                  <a:pt x="646574" y="47390"/>
                  <a:pt x="646617" y="44906"/>
                </a:cubicBezTo>
                <a:lnTo>
                  <a:pt x="646617" y="27326"/>
                </a:lnTo>
                <a:cubicBezTo>
                  <a:pt x="646817" y="23903"/>
                  <a:pt x="645454" y="20574"/>
                  <a:pt x="642909" y="18267"/>
                </a:cubicBezTo>
                <a:cubicBezTo>
                  <a:pt x="640079" y="16012"/>
                  <a:pt x="636519" y="14869"/>
                  <a:pt x="632901" y="15056"/>
                </a:cubicBezTo>
                <a:cubicBezTo>
                  <a:pt x="629187" y="14904"/>
                  <a:pt x="625539" y="16052"/>
                  <a:pt x="622587" y="18303"/>
                </a:cubicBezTo>
                <a:cubicBezTo>
                  <a:pt x="620150" y="19966"/>
                  <a:pt x="618704" y="22732"/>
                  <a:pt x="618735" y="25676"/>
                </a:cubicBezTo>
                <a:lnTo>
                  <a:pt x="618735" y="25855"/>
                </a:lnTo>
                <a:lnTo>
                  <a:pt x="625107" y="25855"/>
                </a:lnTo>
                <a:cubicBezTo>
                  <a:pt x="625096" y="24287"/>
                  <a:pt x="625856" y="22813"/>
                  <a:pt x="627141" y="21908"/>
                </a:cubicBezTo>
                <a:cubicBezTo>
                  <a:pt x="628703" y="20771"/>
                  <a:pt x="630609" y="20208"/>
                  <a:pt x="632541" y="20312"/>
                </a:cubicBezTo>
                <a:cubicBezTo>
                  <a:pt x="634508" y="20174"/>
                  <a:pt x="636450" y="20820"/>
                  <a:pt x="637941" y="22106"/>
                </a:cubicBezTo>
                <a:cubicBezTo>
                  <a:pt x="639307" y="23440"/>
                  <a:pt x="640027" y="25297"/>
                  <a:pt x="639921" y="27200"/>
                </a:cubicBezTo>
                <a:lnTo>
                  <a:pt x="639921" y="30788"/>
                </a:lnTo>
                <a:lnTo>
                  <a:pt x="632721" y="30788"/>
                </a:lnTo>
                <a:cubicBezTo>
                  <a:pt x="628644" y="30560"/>
                  <a:pt x="624594" y="31594"/>
                  <a:pt x="621129" y="33748"/>
                </a:cubicBezTo>
                <a:cubicBezTo>
                  <a:pt x="618402" y="35567"/>
                  <a:pt x="616809" y="38660"/>
                  <a:pt x="616917" y="41928"/>
                </a:cubicBezTo>
                <a:cubicBezTo>
                  <a:pt x="616739" y="44931"/>
                  <a:pt x="617828" y="47871"/>
                  <a:pt x="619923" y="50036"/>
                </a:cubicBezTo>
                <a:cubicBezTo>
                  <a:pt x="622338" y="52104"/>
                  <a:pt x="625474" y="53143"/>
                  <a:pt x="628653" y="52924"/>
                </a:cubicBezTo>
                <a:cubicBezTo>
                  <a:pt x="630879" y="52924"/>
                  <a:pt x="633065" y="52336"/>
                  <a:pt x="634989" y="51220"/>
                </a:cubicBezTo>
                <a:moveTo>
                  <a:pt x="569145" y="25819"/>
                </a:moveTo>
                <a:cubicBezTo>
                  <a:pt x="570623" y="23340"/>
                  <a:pt x="573344" y="21865"/>
                  <a:pt x="576237" y="21980"/>
                </a:cubicBezTo>
                <a:cubicBezTo>
                  <a:pt x="579788" y="21892"/>
                  <a:pt x="583068" y="23866"/>
                  <a:pt x="584643" y="27039"/>
                </a:cubicBezTo>
                <a:lnTo>
                  <a:pt x="584643" y="43847"/>
                </a:lnTo>
                <a:cubicBezTo>
                  <a:pt x="583140" y="47145"/>
                  <a:pt x="579795" y="49218"/>
                  <a:pt x="576165" y="49103"/>
                </a:cubicBezTo>
                <a:cubicBezTo>
                  <a:pt x="573413" y="49265"/>
                  <a:pt x="570761" y="48040"/>
                  <a:pt x="569109" y="45839"/>
                </a:cubicBezTo>
                <a:cubicBezTo>
                  <a:pt x="567377" y="43176"/>
                  <a:pt x="566538" y="40037"/>
                  <a:pt x="566715" y="36869"/>
                </a:cubicBezTo>
                <a:lnTo>
                  <a:pt x="566715" y="36152"/>
                </a:lnTo>
                <a:cubicBezTo>
                  <a:pt x="566544" y="32537"/>
                  <a:pt x="567384" y="28948"/>
                  <a:pt x="569145" y="25783"/>
                </a:cubicBezTo>
                <a:moveTo>
                  <a:pt x="563961" y="49982"/>
                </a:moveTo>
                <a:cubicBezTo>
                  <a:pt x="566457" y="53174"/>
                  <a:pt x="570344" y="54969"/>
                  <a:pt x="574401" y="54808"/>
                </a:cubicBezTo>
                <a:cubicBezTo>
                  <a:pt x="578364" y="54991"/>
                  <a:pt x="582173" y="53254"/>
                  <a:pt x="584625" y="50144"/>
                </a:cubicBezTo>
                <a:lnTo>
                  <a:pt x="584625" y="54270"/>
                </a:lnTo>
                <a:cubicBezTo>
                  <a:pt x="584835" y="56747"/>
                  <a:pt x="584022" y="59203"/>
                  <a:pt x="582375" y="61068"/>
                </a:cubicBezTo>
                <a:cubicBezTo>
                  <a:pt x="580382" y="62679"/>
                  <a:pt x="577839" y="63458"/>
                  <a:pt x="575283" y="63239"/>
                </a:cubicBezTo>
                <a:cubicBezTo>
                  <a:pt x="573600" y="63232"/>
                  <a:pt x="571926" y="63015"/>
                  <a:pt x="570297" y="62593"/>
                </a:cubicBezTo>
                <a:cubicBezTo>
                  <a:pt x="568785" y="62245"/>
                  <a:pt x="567325" y="61696"/>
                  <a:pt x="565959" y="60961"/>
                </a:cubicBezTo>
                <a:lnTo>
                  <a:pt x="564213" y="66127"/>
                </a:lnTo>
                <a:cubicBezTo>
                  <a:pt x="565923" y="67008"/>
                  <a:pt x="567737" y="67672"/>
                  <a:pt x="569613" y="68100"/>
                </a:cubicBezTo>
                <a:cubicBezTo>
                  <a:pt x="571479" y="68569"/>
                  <a:pt x="573395" y="68814"/>
                  <a:pt x="575319" y="68836"/>
                </a:cubicBezTo>
                <a:cubicBezTo>
                  <a:pt x="580503" y="68836"/>
                  <a:pt x="584450" y="67580"/>
                  <a:pt x="587163" y="65069"/>
                </a:cubicBezTo>
                <a:cubicBezTo>
                  <a:pt x="590014" y="62234"/>
                  <a:pt x="591503" y="58311"/>
                  <a:pt x="591249" y="54306"/>
                </a:cubicBezTo>
                <a:lnTo>
                  <a:pt x="591249" y="17478"/>
                </a:lnTo>
                <a:lnTo>
                  <a:pt x="585939" y="17478"/>
                </a:lnTo>
                <a:lnTo>
                  <a:pt x="585111" y="22249"/>
                </a:lnTo>
                <a:cubicBezTo>
                  <a:pt x="582827" y="18728"/>
                  <a:pt x="578838" y="16679"/>
                  <a:pt x="574635" y="16868"/>
                </a:cubicBezTo>
                <a:cubicBezTo>
                  <a:pt x="570378" y="16724"/>
                  <a:pt x="566340" y="18753"/>
                  <a:pt x="563925" y="22249"/>
                </a:cubicBezTo>
                <a:cubicBezTo>
                  <a:pt x="561122" y="26495"/>
                  <a:pt x="559760" y="31525"/>
                  <a:pt x="560037" y="36600"/>
                </a:cubicBezTo>
                <a:lnTo>
                  <a:pt x="560037" y="37318"/>
                </a:lnTo>
                <a:cubicBezTo>
                  <a:pt x="559805" y="41896"/>
                  <a:pt x="561180" y="46413"/>
                  <a:pt x="563925" y="50090"/>
                </a:cubicBezTo>
                <a:moveTo>
                  <a:pt x="523227" y="52548"/>
                </a:moveTo>
                <a:lnTo>
                  <a:pt x="530013" y="52548"/>
                </a:lnTo>
                <a:lnTo>
                  <a:pt x="530013" y="25729"/>
                </a:lnTo>
                <a:cubicBezTo>
                  <a:pt x="530843" y="24154"/>
                  <a:pt x="532086" y="22832"/>
                  <a:pt x="533613" y="21908"/>
                </a:cubicBezTo>
                <a:cubicBezTo>
                  <a:pt x="535146" y="20997"/>
                  <a:pt x="536903" y="20531"/>
                  <a:pt x="538689" y="20563"/>
                </a:cubicBezTo>
                <a:cubicBezTo>
                  <a:pt x="540852" y="20377"/>
                  <a:pt x="542989" y="21128"/>
                  <a:pt x="544557" y="22626"/>
                </a:cubicBezTo>
                <a:cubicBezTo>
                  <a:pt x="546002" y="24590"/>
                  <a:pt x="546675" y="27017"/>
                  <a:pt x="546447" y="29443"/>
                </a:cubicBezTo>
                <a:lnTo>
                  <a:pt x="546447" y="52368"/>
                </a:lnTo>
                <a:lnTo>
                  <a:pt x="553107" y="52368"/>
                </a:lnTo>
                <a:lnTo>
                  <a:pt x="553107" y="29299"/>
                </a:lnTo>
                <a:cubicBezTo>
                  <a:pt x="553107" y="24546"/>
                  <a:pt x="552027" y="21012"/>
                  <a:pt x="549903" y="18662"/>
                </a:cubicBezTo>
                <a:cubicBezTo>
                  <a:pt x="547505" y="16181"/>
                  <a:pt x="544137" y="14869"/>
                  <a:pt x="540687" y="15074"/>
                </a:cubicBezTo>
                <a:cubicBezTo>
                  <a:pt x="536230" y="14970"/>
                  <a:pt x="532077" y="17322"/>
                  <a:pt x="529887" y="21191"/>
                </a:cubicBezTo>
                <a:lnTo>
                  <a:pt x="529401" y="15809"/>
                </a:lnTo>
                <a:lnTo>
                  <a:pt x="523443" y="15809"/>
                </a:lnTo>
                <a:close/>
                <a:moveTo>
                  <a:pt x="507441" y="6679"/>
                </a:moveTo>
                <a:lnTo>
                  <a:pt x="514101" y="6679"/>
                </a:lnTo>
                <a:lnTo>
                  <a:pt x="514101" y="-246"/>
                </a:lnTo>
                <a:lnTo>
                  <a:pt x="507441" y="-246"/>
                </a:lnTo>
                <a:close/>
                <a:moveTo>
                  <a:pt x="507441" y="52548"/>
                </a:moveTo>
                <a:lnTo>
                  <a:pt x="514101" y="52548"/>
                </a:lnTo>
                <a:lnTo>
                  <a:pt x="514101" y="15899"/>
                </a:lnTo>
                <a:lnTo>
                  <a:pt x="507441" y="15899"/>
                </a:lnTo>
                <a:close/>
                <a:moveTo>
                  <a:pt x="468633" y="52548"/>
                </a:moveTo>
                <a:lnTo>
                  <a:pt x="475293" y="52548"/>
                </a:lnTo>
                <a:lnTo>
                  <a:pt x="475293" y="25729"/>
                </a:lnTo>
                <a:cubicBezTo>
                  <a:pt x="476133" y="24162"/>
                  <a:pt x="477375" y="22843"/>
                  <a:pt x="478893" y="21908"/>
                </a:cubicBezTo>
                <a:cubicBezTo>
                  <a:pt x="480425" y="20997"/>
                  <a:pt x="482183" y="20531"/>
                  <a:pt x="483969" y="20563"/>
                </a:cubicBezTo>
                <a:cubicBezTo>
                  <a:pt x="486132" y="20377"/>
                  <a:pt x="488269" y="21128"/>
                  <a:pt x="489837" y="22626"/>
                </a:cubicBezTo>
                <a:cubicBezTo>
                  <a:pt x="491252" y="24603"/>
                  <a:pt x="491891" y="27028"/>
                  <a:pt x="491637" y="29443"/>
                </a:cubicBezTo>
                <a:lnTo>
                  <a:pt x="491637" y="52368"/>
                </a:lnTo>
                <a:lnTo>
                  <a:pt x="498297" y="52368"/>
                </a:lnTo>
                <a:lnTo>
                  <a:pt x="498297" y="29299"/>
                </a:lnTo>
                <a:cubicBezTo>
                  <a:pt x="498297" y="24546"/>
                  <a:pt x="497235" y="21012"/>
                  <a:pt x="495093" y="18662"/>
                </a:cubicBezTo>
                <a:cubicBezTo>
                  <a:pt x="492695" y="16181"/>
                  <a:pt x="489327" y="14869"/>
                  <a:pt x="485877" y="15074"/>
                </a:cubicBezTo>
                <a:cubicBezTo>
                  <a:pt x="481420" y="14970"/>
                  <a:pt x="477267" y="17322"/>
                  <a:pt x="475077" y="21191"/>
                </a:cubicBezTo>
                <a:lnTo>
                  <a:pt x="474591" y="15809"/>
                </a:lnTo>
                <a:lnTo>
                  <a:pt x="468633" y="15809"/>
                </a:lnTo>
                <a:close/>
                <a:moveTo>
                  <a:pt x="452847" y="6679"/>
                </a:moveTo>
                <a:lnTo>
                  <a:pt x="459507" y="6679"/>
                </a:lnTo>
                <a:lnTo>
                  <a:pt x="459507" y="-246"/>
                </a:lnTo>
                <a:lnTo>
                  <a:pt x="452847" y="-246"/>
                </a:lnTo>
                <a:close/>
                <a:moveTo>
                  <a:pt x="452847" y="52548"/>
                </a:moveTo>
                <a:lnTo>
                  <a:pt x="459507" y="52548"/>
                </a:lnTo>
                <a:lnTo>
                  <a:pt x="459507" y="15899"/>
                </a:lnTo>
                <a:lnTo>
                  <a:pt x="452847" y="15899"/>
                </a:lnTo>
                <a:close/>
                <a:moveTo>
                  <a:pt x="423273" y="37425"/>
                </a:moveTo>
                <a:cubicBezTo>
                  <a:pt x="425118" y="36041"/>
                  <a:pt x="427391" y="35343"/>
                  <a:pt x="429699" y="35452"/>
                </a:cubicBezTo>
                <a:lnTo>
                  <a:pt x="437151" y="35452"/>
                </a:lnTo>
                <a:lnTo>
                  <a:pt x="437151" y="41408"/>
                </a:lnTo>
                <a:cubicBezTo>
                  <a:pt x="436380" y="43220"/>
                  <a:pt x="435025" y="44723"/>
                  <a:pt x="433299" y="45677"/>
                </a:cubicBezTo>
                <a:cubicBezTo>
                  <a:pt x="431443" y="46838"/>
                  <a:pt x="429297" y="47460"/>
                  <a:pt x="427107" y="47471"/>
                </a:cubicBezTo>
                <a:cubicBezTo>
                  <a:pt x="425395" y="47607"/>
                  <a:pt x="423692" y="47118"/>
                  <a:pt x="422319" y="46090"/>
                </a:cubicBezTo>
                <a:cubicBezTo>
                  <a:pt x="421257" y="45087"/>
                  <a:pt x="420692" y="43670"/>
                  <a:pt x="420771" y="42215"/>
                </a:cubicBezTo>
                <a:lnTo>
                  <a:pt x="420771" y="42215"/>
                </a:lnTo>
                <a:cubicBezTo>
                  <a:pt x="420789" y="40312"/>
                  <a:pt x="421719" y="38532"/>
                  <a:pt x="423273" y="37425"/>
                </a:cubicBezTo>
                <a:moveTo>
                  <a:pt x="432165" y="51382"/>
                </a:moveTo>
                <a:cubicBezTo>
                  <a:pt x="434125" y="50266"/>
                  <a:pt x="435813" y="48736"/>
                  <a:pt x="437115" y="46897"/>
                </a:cubicBezTo>
                <a:cubicBezTo>
                  <a:pt x="437205" y="48711"/>
                  <a:pt x="437459" y="50510"/>
                  <a:pt x="437871" y="52279"/>
                </a:cubicBezTo>
                <a:lnTo>
                  <a:pt x="444747" y="52279"/>
                </a:lnTo>
                <a:cubicBezTo>
                  <a:pt x="444077" y="49885"/>
                  <a:pt x="443762" y="47408"/>
                  <a:pt x="443811" y="44924"/>
                </a:cubicBezTo>
                <a:lnTo>
                  <a:pt x="443811" y="27344"/>
                </a:lnTo>
                <a:cubicBezTo>
                  <a:pt x="444014" y="23918"/>
                  <a:pt x="442643" y="20585"/>
                  <a:pt x="440085" y="18285"/>
                </a:cubicBezTo>
                <a:cubicBezTo>
                  <a:pt x="437261" y="16032"/>
                  <a:pt x="433707" y="14889"/>
                  <a:pt x="430095" y="15074"/>
                </a:cubicBezTo>
                <a:cubicBezTo>
                  <a:pt x="426381" y="14921"/>
                  <a:pt x="422733" y="16070"/>
                  <a:pt x="419781" y="18321"/>
                </a:cubicBezTo>
                <a:cubicBezTo>
                  <a:pt x="417336" y="19978"/>
                  <a:pt x="415889" y="22748"/>
                  <a:pt x="415929" y="25694"/>
                </a:cubicBezTo>
                <a:lnTo>
                  <a:pt x="415929" y="25873"/>
                </a:lnTo>
                <a:lnTo>
                  <a:pt x="422283" y="25873"/>
                </a:lnTo>
                <a:cubicBezTo>
                  <a:pt x="422281" y="24307"/>
                  <a:pt x="423039" y="22838"/>
                  <a:pt x="424317" y="21926"/>
                </a:cubicBezTo>
                <a:cubicBezTo>
                  <a:pt x="425879" y="20789"/>
                  <a:pt x="427785" y="20226"/>
                  <a:pt x="429717" y="20330"/>
                </a:cubicBezTo>
                <a:cubicBezTo>
                  <a:pt x="431684" y="20194"/>
                  <a:pt x="433625" y="20839"/>
                  <a:pt x="435117" y="22124"/>
                </a:cubicBezTo>
                <a:cubicBezTo>
                  <a:pt x="436474" y="23464"/>
                  <a:pt x="437194" y="25317"/>
                  <a:pt x="437097" y="27218"/>
                </a:cubicBezTo>
                <a:lnTo>
                  <a:pt x="437097" y="30806"/>
                </a:lnTo>
                <a:lnTo>
                  <a:pt x="429897" y="30806"/>
                </a:lnTo>
                <a:cubicBezTo>
                  <a:pt x="425820" y="30578"/>
                  <a:pt x="421770" y="31611"/>
                  <a:pt x="418305" y="33766"/>
                </a:cubicBezTo>
                <a:cubicBezTo>
                  <a:pt x="415578" y="35585"/>
                  <a:pt x="413985" y="38678"/>
                  <a:pt x="414093" y="41946"/>
                </a:cubicBezTo>
                <a:cubicBezTo>
                  <a:pt x="413918" y="44951"/>
                  <a:pt x="415016" y="47893"/>
                  <a:pt x="417117" y="50054"/>
                </a:cubicBezTo>
                <a:cubicBezTo>
                  <a:pt x="419532" y="52122"/>
                  <a:pt x="422670" y="53161"/>
                  <a:pt x="425847" y="52942"/>
                </a:cubicBezTo>
                <a:cubicBezTo>
                  <a:pt x="428073" y="52942"/>
                  <a:pt x="430259" y="52354"/>
                  <a:pt x="432183" y="51238"/>
                </a:cubicBezTo>
                <a:moveTo>
                  <a:pt x="399441" y="26124"/>
                </a:moveTo>
                <a:cubicBezTo>
                  <a:pt x="400562" y="23155"/>
                  <a:pt x="403460" y="21234"/>
                  <a:pt x="406641" y="21352"/>
                </a:cubicBezTo>
                <a:lnTo>
                  <a:pt x="410061" y="21586"/>
                </a:lnTo>
                <a:lnTo>
                  <a:pt x="410961" y="15361"/>
                </a:lnTo>
                <a:cubicBezTo>
                  <a:pt x="410133" y="15106"/>
                  <a:pt x="409271" y="14979"/>
                  <a:pt x="408405" y="14984"/>
                </a:cubicBezTo>
                <a:cubicBezTo>
                  <a:pt x="404576" y="14984"/>
                  <a:pt x="401541" y="16993"/>
                  <a:pt x="399297" y="21012"/>
                </a:cubicBezTo>
                <a:lnTo>
                  <a:pt x="398667" y="15630"/>
                </a:lnTo>
                <a:lnTo>
                  <a:pt x="392709" y="15630"/>
                </a:lnTo>
                <a:lnTo>
                  <a:pt x="392709" y="52153"/>
                </a:lnTo>
                <a:lnTo>
                  <a:pt x="399369" y="52153"/>
                </a:lnTo>
                <a:close/>
                <a:moveTo>
                  <a:pt x="351813" y="3234"/>
                </a:moveTo>
                <a:lnTo>
                  <a:pt x="351813" y="8437"/>
                </a:lnTo>
                <a:lnTo>
                  <a:pt x="367617" y="8437"/>
                </a:lnTo>
                <a:lnTo>
                  <a:pt x="367617" y="52368"/>
                </a:lnTo>
                <a:lnTo>
                  <a:pt x="374277" y="52368"/>
                </a:lnTo>
                <a:lnTo>
                  <a:pt x="374277" y="8437"/>
                </a:lnTo>
                <a:lnTo>
                  <a:pt x="390117" y="8437"/>
                </a:lnTo>
                <a:lnTo>
                  <a:pt x="390117" y="3234"/>
                </a:lnTo>
                <a:close/>
                <a:moveTo>
                  <a:pt x="323679" y="45874"/>
                </a:moveTo>
                <a:lnTo>
                  <a:pt x="323679" y="51382"/>
                </a:lnTo>
                <a:lnTo>
                  <a:pt x="321303" y="62037"/>
                </a:lnTo>
                <a:lnTo>
                  <a:pt x="325299" y="62037"/>
                </a:lnTo>
                <a:lnTo>
                  <a:pt x="330375" y="51722"/>
                </a:lnTo>
                <a:lnTo>
                  <a:pt x="330375" y="45874"/>
                </a:lnTo>
                <a:close/>
                <a:moveTo>
                  <a:pt x="303051" y="47866"/>
                </a:moveTo>
                <a:lnTo>
                  <a:pt x="303051" y="47866"/>
                </a:lnTo>
                <a:cubicBezTo>
                  <a:pt x="300947" y="47916"/>
                  <a:pt x="298882" y="47286"/>
                  <a:pt x="297165" y="46072"/>
                </a:cubicBezTo>
                <a:cubicBezTo>
                  <a:pt x="295554" y="44879"/>
                  <a:pt x="294605" y="42995"/>
                  <a:pt x="294609" y="40995"/>
                </a:cubicBezTo>
                <a:lnTo>
                  <a:pt x="288255" y="40995"/>
                </a:lnTo>
                <a:lnTo>
                  <a:pt x="288255" y="41175"/>
                </a:lnTo>
                <a:cubicBezTo>
                  <a:pt x="288116" y="44429"/>
                  <a:pt x="289565" y="47550"/>
                  <a:pt x="292143" y="49552"/>
                </a:cubicBezTo>
                <a:cubicBezTo>
                  <a:pt x="295179" y="51950"/>
                  <a:pt x="298983" y="53174"/>
                  <a:pt x="302853" y="52996"/>
                </a:cubicBezTo>
                <a:cubicBezTo>
                  <a:pt x="306608" y="53193"/>
                  <a:pt x="310321" y="52131"/>
                  <a:pt x="313401" y="49982"/>
                </a:cubicBezTo>
                <a:cubicBezTo>
                  <a:pt x="315941" y="48169"/>
                  <a:pt x="317417" y="45220"/>
                  <a:pt x="317343" y="42107"/>
                </a:cubicBezTo>
                <a:cubicBezTo>
                  <a:pt x="317415" y="39438"/>
                  <a:pt x="316180" y="36902"/>
                  <a:pt x="314031" y="35309"/>
                </a:cubicBezTo>
                <a:cubicBezTo>
                  <a:pt x="310906" y="33212"/>
                  <a:pt x="307364" y="31811"/>
                  <a:pt x="303645" y="31201"/>
                </a:cubicBezTo>
                <a:cubicBezTo>
                  <a:pt x="301454" y="30883"/>
                  <a:pt x="299345" y="30146"/>
                  <a:pt x="297435" y="29030"/>
                </a:cubicBezTo>
                <a:cubicBezTo>
                  <a:pt x="296369" y="28189"/>
                  <a:pt x="295779" y="26885"/>
                  <a:pt x="295851" y="25532"/>
                </a:cubicBezTo>
                <a:cubicBezTo>
                  <a:pt x="295827" y="24065"/>
                  <a:pt x="296493" y="22673"/>
                  <a:pt x="297651" y="21765"/>
                </a:cubicBezTo>
                <a:cubicBezTo>
                  <a:pt x="299143" y="20692"/>
                  <a:pt x="300963" y="20172"/>
                  <a:pt x="302799" y="20294"/>
                </a:cubicBezTo>
                <a:cubicBezTo>
                  <a:pt x="304761" y="20190"/>
                  <a:pt x="306690" y="20832"/>
                  <a:pt x="308199" y="22088"/>
                </a:cubicBezTo>
                <a:cubicBezTo>
                  <a:pt x="309552" y="23216"/>
                  <a:pt x="310303" y="24906"/>
                  <a:pt x="310233" y="26662"/>
                </a:cubicBezTo>
                <a:lnTo>
                  <a:pt x="316587" y="26662"/>
                </a:lnTo>
                <a:lnTo>
                  <a:pt x="316587" y="26465"/>
                </a:lnTo>
                <a:cubicBezTo>
                  <a:pt x="316769" y="23362"/>
                  <a:pt x="315426" y="20366"/>
                  <a:pt x="312987" y="18428"/>
                </a:cubicBezTo>
                <a:cubicBezTo>
                  <a:pt x="310164" y="16170"/>
                  <a:pt x="306613" y="15017"/>
                  <a:pt x="302997" y="15182"/>
                </a:cubicBezTo>
                <a:cubicBezTo>
                  <a:pt x="299397" y="15015"/>
                  <a:pt x="295851" y="16107"/>
                  <a:pt x="292971" y="18267"/>
                </a:cubicBezTo>
                <a:cubicBezTo>
                  <a:pt x="290575" y="20014"/>
                  <a:pt x="289153" y="22789"/>
                  <a:pt x="289137" y="25747"/>
                </a:cubicBezTo>
                <a:cubicBezTo>
                  <a:pt x="289029" y="28436"/>
                  <a:pt x="290244" y="31009"/>
                  <a:pt x="292395" y="32636"/>
                </a:cubicBezTo>
                <a:cubicBezTo>
                  <a:pt x="295467" y="34675"/>
                  <a:pt x="298940" y="36039"/>
                  <a:pt x="302583" y="36636"/>
                </a:cubicBezTo>
                <a:cubicBezTo>
                  <a:pt x="304818" y="37013"/>
                  <a:pt x="306955" y="37836"/>
                  <a:pt x="308865" y="39058"/>
                </a:cubicBezTo>
                <a:cubicBezTo>
                  <a:pt x="310031" y="39926"/>
                  <a:pt x="310703" y="41304"/>
                  <a:pt x="310665" y="42753"/>
                </a:cubicBezTo>
                <a:cubicBezTo>
                  <a:pt x="310643" y="44235"/>
                  <a:pt x="309871" y="45605"/>
                  <a:pt x="308613" y="46395"/>
                </a:cubicBezTo>
                <a:cubicBezTo>
                  <a:pt x="306944" y="47414"/>
                  <a:pt x="305004" y="47902"/>
                  <a:pt x="303051" y="47794"/>
                </a:cubicBezTo>
                <a:moveTo>
                  <a:pt x="273639" y="52296"/>
                </a:moveTo>
                <a:lnTo>
                  <a:pt x="280299" y="52296"/>
                </a:lnTo>
                <a:lnTo>
                  <a:pt x="280299" y="-246"/>
                </a:lnTo>
                <a:lnTo>
                  <a:pt x="273639" y="-246"/>
                </a:lnTo>
                <a:close/>
                <a:moveTo>
                  <a:pt x="244011" y="37425"/>
                </a:moveTo>
                <a:cubicBezTo>
                  <a:pt x="245858" y="36044"/>
                  <a:pt x="248129" y="35346"/>
                  <a:pt x="250437" y="35452"/>
                </a:cubicBezTo>
                <a:lnTo>
                  <a:pt x="257889" y="35452"/>
                </a:lnTo>
                <a:lnTo>
                  <a:pt x="257889" y="41408"/>
                </a:lnTo>
                <a:cubicBezTo>
                  <a:pt x="257131" y="43227"/>
                  <a:pt x="255772" y="44734"/>
                  <a:pt x="254037" y="45677"/>
                </a:cubicBezTo>
                <a:cubicBezTo>
                  <a:pt x="252183" y="46843"/>
                  <a:pt x="250037" y="47464"/>
                  <a:pt x="247845" y="47471"/>
                </a:cubicBezTo>
                <a:cubicBezTo>
                  <a:pt x="246138" y="47609"/>
                  <a:pt x="244441" y="47118"/>
                  <a:pt x="243075" y="46090"/>
                </a:cubicBezTo>
                <a:cubicBezTo>
                  <a:pt x="242013" y="45087"/>
                  <a:pt x="241448" y="43670"/>
                  <a:pt x="241527" y="42215"/>
                </a:cubicBezTo>
                <a:lnTo>
                  <a:pt x="241527" y="42215"/>
                </a:lnTo>
                <a:cubicBezTo>
                  <a:pt x="241527" y="40315"/>
                  <a:pt x="242436" y="38529"/>
                  <a:pt x="243975" y="37407"/>
                </a:cubicBezTo>
                <a:moveTo>
                  <a:pt x="252885" y="51364"/>
                </a:moveTo>
                <a:cubicBezTo>
                  <a:pt x="254840" y="50248"/>
                  <a:pt x="256523" y="48716"/>
                  <a:pt x="257817" y="46879"/>
                </a:cubicBezTo>
                <a:cubicBezTo>
                  <a:pt x="257925" y="48691"/>
                  <a:pt x="258179" y="50490"/>
                  <a:pt x="258573" y="52261"/>
                </a:cubicBezTo>
                <a:lnTo>
                  <a:pt x="265467" y="52261"/>
                </a:lnTo>
                <a:cubicBezTo>
                  <a:pt x="264797" y="49868"/>
                  <a:pt x="264482" y="47390"/>
                  <a:pt x="264531" y="44906"/>
                </a:cubicBezTo>
                <a:lnTo>
                  <a:pt x="264531" y="27326"/>
                </a:lnTo>
                <a:cubicBezTo>
                  <a:pt x="264734" y="23900"/>
                  <a:pt x="263363" y="20567"/>
                  <a:pt x="260805" y="18267"/>
                </a:cubicBezTo>
                <a:cubicBezTo>
                  <a:pt x="257981" y="16014"/>
                  <a:pt x="254427" y="14871"/>
                  <a:pt x="250815" y="15056"/>
                </a:cubicBezTo>
                <a:cubicBezTo>
                  <a:pt x="247096" y="14900"/>
                  <a:pt x="243440" y="16050"/>
                  <a:pt x="240483" y="18303"/>
                </a:cubicBezTo>
                <a:cubicBezTo>
                  <a:pt x="238046" y="19966"/>
                  <a:pt x="236600" y="22732"/>
                  <a:pt x="236631" y="25676"/>
                </a:cubicBezTo>
                <a:lnTo>
                  <a:pt x="236721" y="25855"/>
                </a:lnTo>
                <a:lnTo>
                  <a:pt x="243075" y="25855"/>
                </a:lnTo>
                <a:cubicBezTo>
                  <a:pt x="243064" y="24287"/>
                  <a:pt x="243824" y="22813"/>
                  <a:pt x="245109" y="21908"/>
                </a:cubicBezTo>
                <a:cubicBezTo>
                  <a:pt x="246671" y="20771"/>
                  <a:pt x="248577" y="20208"/>
                  <a:pt x="250509" y="20312"/>
                </a:cubicBezTo>
                <a:cubicBezTo>
                  <a:pt x="252476" y="20177"/>
                  <a:pt x="254417" y="20823"/>
                  <a:pt x="255909" y="22106"/>
                </a:cubicBezTo>
                <a:cubicBezTo>
                  <a:pt x="257261" y="23448"/>
                  <a:pt x="257975" y="25301"/>
                  <a:pt x="257871" y="27200"/>
                </a:cubicBezTo>
                <a:lnTo>
                  <a:pt x="257871" y="30788"/>
                </a:lnTo>
                <a:lnTo>
                  <a:pt x="250671" y="30788"/>
                </a:lnTo>
                <a:cubicBezTo>
                  <a:pt x="246594" y="30560"/>
                  <a:pt x="242544" y="31594"/>
                  <a:pt x="239079" y="33748"/>
                </a:cubicBezTo>
                <a:cubicBezTo>
                  <a:pt x="236352" y="35567"/>
                  <a:pt x="234759" y="38660"/>
                  <a:pt x="234867" y="41928"/>
                </a:cubicBezTo>
                <a:cubicBezTo>
                  <a:pt x="234689" y="44931"/>
                  <a:pt x="235778" y="47871"/>
                  <a:pt x="237873" y="50036"/>
                </a:cubicBezTo>
                <a:cubicBezTo>
                  <a:pt x="240290" y="52104"/>
                  <a:pt x="243426" y="53141"/>
                  <a:pt x="246603" y="52924"/>
                </a:cubicBezTo>
                <a:cubicBezTo>
                  <a:pt x="248835" y="52922"/>
                  <a:pt x="251025" y="52334"/>
                  <a:pt x="252957" y="51220"/>
                </a:cubicBezTo>
                <a:moveTo>
                  <a:pt x="220413" y="6499"/>
                </a:moveTo>
                <a:lnTo>
                  <a:pt x="227073" y="6499"/>
                </a:lnTo>
                <a:lnTo>
                  <a:pt x="227073" y="-246"/>
                </a:lnTo>
                <a:lnTo>
                  <a:pt x="220413" y="-246"/>
                </a:lnTo>
                <a:close/>
                <a:moveTo>
                  <a:pt x="220413" y="52368"/>
                </a:moveTo>
                <a:lnTo>
                  <a:pt x="227073" y="52368"/>
                </a:lnTo>
                <a:lnTo>
                  <a:pt x="227073" y="15899"/>
                </a:lnTo>
                <a:lnTo>
                  <a:pt x="220413" y="15899"/>
                </a:lnTo>
                <a:close/>
                <a:moveTo>
                  <a:pt x="203925" y="26303"/>
                </a:moveTo>
                <a:cubicBezTo>
                  <a:pt x="205044" y="23335"/>
                  <a:pt x="207944" y="21413"/>
                  <a:pt x="211125" y="21532"/>
                </a:cubicBezTo>
                <a:lnTo>
                  <a:pt x="214545" y="21765"/>
                </a:lnTo>
                <a:lnTo>
                  <a:pt x="215445" y="15540"/>
                </a:lnTo>
                <a:cubicBezTo>
                  <a:pt x="214617" y="15286"/>
                  <a:pt x="213755" y="15158"/>
                  <a:pt x="212889" y="15164"/>
                </a:cubicBezTo>
                <a:cubicBezTo>
                  <a:pt x="209037" y="15164"/>
                  <a:pt x="206013" y="17173"/>
                  <a:pt x="203781" y="21191"/>
                </a:cubicBezTo>
                <a:lnTo>
                  <a:pt x="203133" y="15809"/>
                </a:lnTo>
                <a:lnTo>
                  <a:pt x="197193" y="15809"/>
                </a:lnTo>
                <a:lnTo>
                  <a:pt x="197193" y="52332"/>
                </a:lnTo>
                <a:lnTo>
                  <a:pt x="203853" y="52332"/>
                </a:lnTo>
                <a:close/>
                <a:moveTo>
                  <a:pt x="156315" y="3234"/>
                </a:moveTo>
                <a:lnTo>
                  <a:pt x="156315" y="8437"/>
                </a:lnTo>
                <a:lnTo>
                  <a:pt x="172119" y="8437"/>
                </a:lnTo>
                <a:lnTo>
                  <a:pt x="172119" y="52368"/>
                </a:lnTo>
                <a:lnTo>
                  <a:pt x="178779" y="52368"/>
                </a:lnTo>
                <a:lnTo>
                  <a:pt x="178779" y="8437"/>
                </a:lnTo>
                <a:lnTo>
                  <a:pt x="194619" y="8437"/>
                </a:lnTo>
                <a:lnTo>
                  <a:pt x="194619" y="3234"/>
                </a:lnTo>
                <a:close/>
                <a:moveTo>
                  <a:pt x="128181" y="45874"/>
                </a:moveTo>
                <a:lnTo>
                  <a:pt x="128181" y="51382"/>
                </a:lnTo>
                <a:lnTo>
                  <a:pt x="125805" y="62037"/>
                </a:lnTo>
                <a:lnTo>
                  <a:pt x="129783" y="62037"/>
                </a:lnTo>
                <a:lnTo>
                  <a:pt x="134877" y="51722"/>
                </a:lnTo>
                <a:lnTo>
                  <a:pt x="134877" y="45874"/>
                </a:lnTo>
                <a:close/>
                <a:moveTo>
                  <a:pt x="108381" y="15917"/>
                </a:moveTo>
                <a:lnTo>
                  <a:pt x="102585" y="15917"/>
                </a:lnTo>
                <a:lnTo>
                  <a:pt x="102585" y="20868"/>
                </a:lnTo>
                <a:lnTo>
                  <a:pt x="108381" y="20868"/>
                </a:lnTo>
                <a:lnTo>
                  <a:pt x="108381" y="43022"/>
                </a:lnTo>
                <a:cubicBezTo>
                  <a:pt x="108163" y="45767"/>
                  <a:pt x="109000" y="48492"/>
                  <a:pt x="110721" y="50646"/>
                </a:cubicBezTo>
                <a:cubicBezTo>
                  <a:pt x="112434" y="52381"/>
                  <a:pt x="114816" y="53296"/>
                  <a:pt x="117255" y="53158"/>
                </a:cubicBezTo>
                <a:cubicBezTo>
                  <a:pt x="119058" y="53267"/>
                  <a:pt x="120849" y="52781"/>
                  <a:pt x="122349" y="51776"/>
                </a:cubicBezTo>
                <a:lnTo>
                  <a:pt x="121485" y="47220"/>
                </a:lnTo>
                <a:cubicBezTo>
                  <a:pt x="120689" y="47516"/>
                  <a:pt x="119849" y="47674"/>
                  <a:pt x="119001" y="47686"/>
                </a:cubicBezTo>
                <a:cubicBezTo>
                  <a:pt x="116409" y="47686"/>
                  <a:pt x="115113" y="46126"/>
                  <a:pt x="115113" y="43022"/>
                </a:cubicBezTo>
                <a:lnTo>
                  <a:pt x="115113" y="20868"/>
                </a:lnTo>
                <a:lnTo>
                  <a:pt x="122043" y="20868"/>
                </a:lnTo>
                <a:lnTo>
                  <a:pt x="122043" y="15899"/>
                </a:lnTo>
                <a:lnTo>
                  <a:pt x="115113" y="15899"/>
                </a:lnTo>
                <a:lnTo>
                  <a:pt x="115113" y="7073"/>
                </a:lnTo>
                <a:lnTo>
                  <a:pt x="108273" y="7073"/>
                </a:lnTo>
                <a:close/>
                <a:moveTo>
                  <a:pt x="84783" y="47866"/>
                </a:moveTo>
                <a:lnTo>
                  <a:pt x="84783" y="47866"/>
                </a:lnTo>
                <a:cubicBezTo>
                  <a:pt x="82679" y="47916"/>
                  <a:pt x="80614" y="47286"/>
                  <a:pt x="78897" y="46072"/>
                </a:cubicBezTo>
                <a:cubicBezTo>
                  <a:pt x="77286" y="44879"/>
                  <a:pt x="76337" y="42995"/>
                  <a:pt x="76341" y="40995"/>
                </a:cubicBezTo>
                <a:lnTo>
                  <a:pt x="69987" y="40995"/>
                </a:lnTo>
                <a:lnTo>
                  <a:pt x="69987" y="41175"/>
                </a:lnTo>
                <a:cubicBezTo>
                  <a:pt x="69848" y="44429"/>
                  <a:pt x="71297" y="47550"/>
                  <a:pt x="73875" y="49552"/>
                </a:cubicBezTo>
                <a:cubicBezTo>
                  <a:pt x="76933" y="51974"/>
                  <a:pt x="80774" y="53199"/>
                  <a:pt x="84675" y="52996"/>
                </a:cubicBezTo>
                <a:cubicBezTo>
                  <a:pt x="88430" y="53195"/>
                  <a:pt x="92145" y="52135"/>
                  <a:pt x="95223" y="49982"/>
                </a:cubicBezTo>
                <a:cubicBezTo>
                  <a:pt x="97763" y="48169"/>
                  <a:pt x="99239" y="45220"/>
                  <a:pt x="99165" y="42107"/>
                </a:cubicBezTo>
                <a:cubicBezTo>
                  <a:pt x="99237" y="39438"/>
                  <a:pt x="98002" y="36902"/>
                  <a:pt x="95853" y="35309"/>
                </a:cubicBezTo>
                <a:cubicBezTo>
                  <a:pt x="92728" y="33212"/>
                  <a:pt x="89186" y="31811"/>
                  <a:pt x="85467" y="31201"/>
                </a:cubicBezTo>
                <a:cubicBezTo>
                  <a:pt x="83276" y="30883"/>
                  <a:pt x="81167" y="30146"/>
                  <a:pt x="79257" y="29030"/>
                </a:cubicBezTo>
                <a:cubicBezTo>
                  <a:pt x="78191" y="28189"/>
                  <a:pt x="77601" y="26885"/>
                  <a:pt x="77673" y="25532"/>
                </a:cubicBezTo>
                <a:cubicBezTo>
                  <a:pt x="77649" y="24065"/>
                  <a:pt x="78315" y="22673"/>
                  <a:pt x="79473" y="21765"/>
                </a:cubicBezTo>
                <a:cubicBezTo>
                  <a:pt x="80967" y="20698"/>
                  <a:pt x="82787" y="20177"/>
                  <a:pt x="84621" y="20294"/>
                </a:cubicBezTo>
                <a:cubicBezTo>
                  <a:pt x="86583" y="20190"/>
                  <a:pt x="88512" y="20832"/>
                  <a:pt x="90021" y="22088"/>
                </a:cubicBezTo>
                <a:cubicBezTo>
                  <a:pt x="91320" y="23164"/>
                  <a:pt x="92073" y="24763"/>
                  <a:pt x="92073" y="26447"/>
                </a:cubicBezTo>
                <a:lnTo>
                  <a:pt x="98427" y="26447"/>
                </a:lnTo>
                <a:lnTo>
                  <a:pt x="98427" y="26250"/>
                </a:lnTo>
                <a:cubicBezTo>
                  <a:pt x="98600" y="23148"/>
                  <a:pt x="97259" y="20156"/>
                  <a:pt x="94827" y="18213"/>
                </a:cubicBezTo>
                <a:cubicBezTo>
                  <a:pt x="92004" y="15955"/>
                  <a:pt x="88453" y="14801"/>
                  <a:pt x="84837" y="14966"/>
                </a:cubicBezTo>
                <a:cubicBezTo>
                  <a:pt x="81237" y="14799"/>
                  <a:pt x="77691" y="15892"/>
                  <a:pt x="74811" y="18052"/>
                </a:cubicBezTo>
                <a:cubicBezTo>
                  <a:pt x="72415" y="19799"/>
                  <a:pt x="70993" y="22574"/>
                  <a:pt x="70977" y="25532"/>
                </a:cubicBezTo>
                <a:cubicBezTo>
                  <a:pt x="70869" y="28221"/>
                  <a:pt x="72084" y="30793"/>
                  <a:pt x="74235" y="32421"/>
                </a:cubicBezTo>
                <a:cubicBezTo>
                  <a:pt x="77309" y="34457"/>
                  <a:pt x="80781" y="35820"/>
                  <a:pt x="84423" y="36421"/>
                </a:cubicBezTo>
                <a:cubicBezTo>
                  <a:pt x="86658" y="36798"/>
                  <a:pt x="88797" y="37621"/>
                  <a:pt x="90705" y="38842"/>
                </a:cubicBezTo>
                <a:cubicBezTo>
                  <a:pt x="91871" y="39711"/>
                  <a:pt x="92543" y="41088"/>
                  <a:pt x="92505" y="42538"/>
                </a:cubicBezTo>
                <a:cubicBezTo>
                  <a:pt x="92517" y="44048"/>
                  <a:pt x="91749" y="45458"/>
                  <a:pt x="90471" y="46269"/>
                </a:cubicBezTo>
                <a:cubicBezTo>
                  <a:pt x="88802" y="47288"/>
                  <a:pt x="86862" y="47776"/>
                  <a:pt x="84909" y="47668"/>
                </a:cubicBezTo>
                <a:moveTo>
                  <a:pt x="63885" y="48458"/>
                </a:moveTo>
                <a:lnTo>
                  <a:pt x="63885" y="48458"/>
                </a:lnTo>
                <a:lnTo>
                  <a:pt x="61257" y="44134"/>
                </a:lnTo>
                <a:cubicBezTo>
                  <a:pt x="58382" y="46608"/>
                  <a:pt x="54665" y="47893"/>
                  <a:pt x="50871" y="47722"/>
                </a:cubicBezTo>
                <a:cubicBezTo>
                  <a:pt x="48072" y="47849"/>
                  <a:pt x="45386" y="46612"/>
                  <a:pt x="43671" y="44404"/>
                </a:cubicBezTo>
                <a:cubicBezTo>
                  <a:pt x="41817" y="41879"/>
                  <a:pt x="40856" y="38812"/>
                  <a:pt x="40935" y="35685"/>
                </a:cubicBezTo>
                <a:lnTo>
                  <a:pt x="41043" y="35542"/>
                </a:lnTo>
                <a:lnTo>
                  <a:pt x="64839" y="35542"/>
                </a:lnTo>
                <a:lnTo>
                  <a:pt x="64839" y="31380"/>
                </a:lnTo>
                <a:cubicBezTo>
                  <a:pt x="65082" y="27050"/>
                  <a:pt x="63710" y="22780"/>
                  <a:pt x="60987" y="19397"/>
                </a:cubicBezTo>
                <a:cubicBezTo>
                  <a:pt x="58109" y="16351"/>
                  <a:pt x="54015" y="14746"/>
                  <a:pt x="49827" y="15020"/>
                </a:cubicBezTo>
                <a:cubicBezTo>
                  <a:pt x="45527" y="15008"/>
                  <a:pt x="41451" y="16932"/>
                  <a:pt x="38739" y="20258"/>
                </a:cubicBezTo>
                <a:cubicBezTo>
                  <a:pt x="35628" y="23833"/>
                  <a:pt x="33983" y="28445"/>
                  <a:pt x="34131" y="33174"/>
                </a:cubicBezTo>
                <a:lnTo>
                  <a:pt x="34131" y="34681"/>
                </a:lnTo>
                <a:cubicBezTo>
                  <a:pt x="33908" y="39504"/>
                  <a:pt x="35522" y="44233"/>
                  <a:pt x="38649" y="47919"/>
                </a:cubicBezTo>
                <a:cubicBezTo>
                  <a:pt x="41772" y="51299"/>
                  <a:pt x="46229" y="53138"/>
                  <a:pt x="50835" y="52942"/>
                </a:cubicBezTo>
                <a:cubicBezTo>
                  <a:pt x="56438" y="52942"/>
                  <a:pt x="60765" y="51441"/>
                  <a:pt x="63813" y="48440"/>
                </a:cubicBezTo>
                <a:moveTo>
                  <a:pt x="58143" y="30322"/>
                </a:moveTo>
                <a:lnTo>
                  <a:pt x="41241" y="30322"/>
                </a:lnTo>
                <a:lnTo>
                  <a:pt x="41241" y="30142"/>
                </a:lnTo>
                <a:cubicBezTo>
                  <a:pt x="41480" y="27509"/>
                  <a:pt x="42510" y="25010"/>
                  <a:pt x="44193" y="22967"/>
                </a:cubicBezTo>
                <a:cubicBezTo>
                  <a:pt x="45563" y="21216"/>
                  <a:pt x="47670" y="20195"/>
                  <a:pt x="49899" y="20204"/>
                </a:cubicBezTo>
                <a:cubicBezTo>
                  <a:pt x="52237" y="20061"/>
                  <a:pt x="54512" y="20994"/>
                  <a:pt x="56073" y="22734"/>
                </a:cubicBezTo>
                <a:cubicBezTo>
                  <a:pt x="57567" y="24624"/>
                  <a:pt x="58326" y="26987"/>
                  <a:pt x="58215" y="29389"/>
                </a:cubicBezTo>
                <a:close/>
                <a:moveTo>
                  <a:pt x="-393" y="3019"/>
                </a:moveTo>
                <a:lnTo>
                  <a:pt x="-393" y="8221"/>
                </a:lnTo>
                <a:lnTo>
                  <a:pt x="15213" y="8221"/>
                </a:lnTo>
                <a:lnTo>
                  <a:pt x="15213" y="52153"/>
                </a:lnTo>
                <a:lnTo>
                  <a:pt x="21873" y="52153"/>
                </a:lnTo>
                <a:lnTo>
                  <a:pt x="21873" y="8437"/>
                </a:lnTo>
                <a:lnTo>
                  <a:pt x="37713" y="8437"/>
                </a:lnTo>
                <a:lnTo>
                  <a:pt x="37713" y="3234"/>
                </a:ln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0712663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236D2F7-3AE7-4A19-BAE6-67CF70AFB6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925" y="241300"/>
            <a:ext cx="8583612" cy="5139822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2D8372-2F1F-44B1-A8DC-E0B041F616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16881" y="-1"/>
            <a:ext cx="7427119" cy="57150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1E5B9E4-06F7-41E5-B816-17A021727C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1701800" y="241299"/>
            <a:ext cx="5017924" cy="5136799"/>
          </a:xfrm>
          <a:custGeom>
            <a:avLst/>
            <a:gdLst>
              <a:gd name="connsiteX0" fmla="*/ 0 w 6430671"/>
              <a:gd name="connsiteY0" fmla="*/ 0 h 4619625"/>
              <a:gd name="connsiteX1" fmla="*/ 6430671 w 6430671"/>
              <a:gd name="connsiteY1" fmla="*/ 0 h 4619625"/>
              <a:gd name="connsiteX2" fmla="*/ 6430671 w 6430671"/>
              <a:gd name="connsiteY2" fmla="*/ 4619625 h 4619625"/>
              <a:gd name="connsiteX3" fmla="*/ 0 w 6430671"/>
              <a:gd name="connsiteY3" fmla="*/ 4619625 h 4619625"/>
              <a:gd name="connsiteX4" fmla="*/ 0 w 6430671"/>
              <a:gd name="connsiteY4" fmla="*/ 0 h 4619625"/>
              <a:gd name="connsiteX0" fmla="*/ 1396 w 6432067"/>
              <a:gd name="connsiteY0" fmla="*/ 0 h 4619625"/>
              <a:gd name="connsiteX1" fmla="*/ 6432067 w 6432067"/>
              <a:gd name="connsiteY1" fmla="*/ 0 h 4619625"/>
              <a:gd name="connsiteX2" fmla="*/ 6432067 w 6432067"/>
              <a:gd name="connsiteY2" fmla="*/ 4619625 h 4619625"/>
              <a:gd name="connsiteX3" fmla="*/ 1396 w 6432067"/>
              <a:gd name="connsiteY3" fmla="*/ 4619625 h 4619625"/>
              <a:gd name="connsiteX4" fmla="*/ 0 w 6432067"/>
              <a:gd name="connsiteY4" fmla="*/ 4418012 h 4619625"/>
              <a:gd name="connsiteX5" fmla="*/ 1396 w 6432067"/>
              <a:gd name="connsiteY5" fmla="*/ 0 h 4619625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1396 w 6432067"/>
              <a:gd name="connsiteY4" fmla="*/ 4619625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194310 w 6432067"/>
              <a:gd name="connsiteY4" fmla="*/ 4623436 h 4623436"/>
              <a:gd name="connsiteX5" fmla="*/ 47116 w 6432067"/>
              <a:gd name="connsiteY5" fmla="*/ 4571684 h 4623436"/>
              <a:gd name="connsiteX6" fmla="*/ 0 w 6432067"/>
              <a:gd name="connsiteY6" fmla="*/ 4421506 h 4623436"/>
              <a:gd name="connsiteX7" fmla="*/ 1396 w 6432067"/>
              <a:gd name="connsiteY7" fmla="*/ 3494 h 4623436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2882265 w 6432067"/>
              <a:gd name="connsiteY4" fmla="*/ 4621530 h 4623436"/>
              <a:gd name="connsiteX5" fmla="*/ 194310 w 6432067"/>
              <a:gd name="connsiteY5" fmla="*/ 4623436 h 4623436"/>
              <a:gd name="connsiteX6" fmla="*/ 47116 w 6432067"/>
              <a:gd name="connsiteY6" fmla="*/ 4571684 h 4623436"/>
              <a:gd name="connsiteX7" fmla="*/ 0 w 6432067"/>
              <a:gd name="connsiteY7" fmla="*/ 4421506 h 4623436"/>
              <a:gd name="connsiteX8" fmla="*/ 1396 w 6432067"/>
              <a:gd name="connsiteY8" fmla="*/ 3494 h 4623436"/>
              <a:gd name="connsiteX0" fmla="*/ 0 w 6432067"/>
              <a:gd name="connsiteY0" fmla="*/ 4421506 h 4623436"/>
              <a:gd name="connsiteX1" fmla="*/ 1396 w 6432067"/>
              <a:gd name="connsiteY1" fmla="*/ 3494 h 4623436"/>
              <a:gd name="connsiteX2" fmla="*/ 2880360 w 6432067"/>
              <a:gd name="connsiteY2" fmla="*/ 0 h 4623436"/>
              <a:gd name="connsiteX3" fmla="*/ 6432067 w 6432067"/>
              <a:gd name="connsiteY3" fmla="*/ 3494 h 4623436"/>
              <a:gd name="connsiteX4" fmla="*/ 6432067 w 6432067"/>
              <a:gd name="connsiteY4" fmla="*/ 4623119 h 4623436"/>
              <a:gd name="connsiteX5" fmla="*/ 2882265 w 6432067"/>
              <a:gd name="connsiteY5" fmla="*/ 4621530 h 4623436"/>
              <a:gd name="connsiteX6" fmla="*/ 194310 w 6432067"/>
              <a:gd name="connsiteY6" fmla="*/ 4623436 h 4623436"/>
              <a:gd name="connsiteX7" fmla="*/ 47116 w 6432067"/>
              <a:gd name="connsiteY7" fmla="*/ 4571684 h 4623436"/>
              <a:gd name="connsiteX8" fmla="*/ 91440 w 6432067"/>
              <a:gd name="connsiteY8" fmla="*/ 4512946 h 4623436"/>
              <a:gd name="connsiteX0" fmla="*/ 0 w 6430671"/>
              <a:gd name="connsiteY0" fmla="*/ 3494 h 4623436"/>
              <a:gd name="connsiteX1" fmla="*/ 2878964 w 6430671"/>
              <a:gd name="connsiteY1" fmla="*/ 0 h 4623436"/>
              <a:gd name="connsiteX2" fmla="*/ 6430671 w 6430671"/>
              <a:gd name="connsiteY2" fmla="*/ 3494 h 4623436"/>
              <a:gd name="connsiteX3" fmla="*/ 6430671 w 6430671"/>
              <a:gd name="connsiteY3" fmla="*/ 4623119 h 4623436"/>
              <a:gd name="connsiteX4" fmla="*/ 2880869 w 6430671"/>
              <a:gd name="connsiteY4" fmla="*/ 4621530 h 4623436"/>
              <a:gd name="connsiteX5" fmla="*/ 192914 w 6430671"/>
              <a:gd name="connsiteY5" fmla="*/ 4623436 h 4623436"/>
              <a:gd name="connsiteX6" fmla="*/ 45720 w 6430671"/>
              <a:gd name="connsiteY6" fmla="*/ 4571684 h 4623436"/>
              <a:gd name="connsiteX7" fmla="*/ 90044 w 6430671"/>
              <a:gd name="connsiteY7" fmla="*/ 4512946 h 4623436"/>
              <a:gd name="connsiteX0" fmla="*/ 2859835 w 6411542"/>
              <a:gd name="connsiteY0" fmla="*/ 0 h 4623436"/>
              <a:gd name="connsiteX1" fmla="*/ 6411542 w 6411542"/>
              <a:gd name="connsiteY1" fmla="*/ 3494 h 4623436"/>
              <a:gd name="connsiteX2" fmla="*/ 6411542 w 6411542"/>
              <a:gd name="connsiteY2" fmla="*/ 4623119 h 4623436"/>
              <a:gd name="connsiteX3" fmla="*/ 2861740 w 6411542"/>
              <a:gd name="connsiteY3" fmla="*/ 4621530 h 4623436"/>
              <a:gd name="connsiteX4" fmla="*/ 173785 w 6411542"/>
              <a:gd name="connsiteY4" fmla="*/ 4623436 h 4623436"/>
              <a:gd name="connsiteX5" fmla="*/ 26591 w 6411542"/>
              <a:gd name="connsiteY5" fmla="*/ 4571684 h 4623436"/>
              <a:gd name="connsiteX6" fmla="*/ 70915 w 6411542"/>
              <a:gd name="connsiteY6" fmla="*/ 4512946 h 4623436"/>
              <a:gd name="connsiteX0" fmla="*/ 2833244 w 6384951"/>
              <a:gd name="connsiteY0" fmla="*/ 0 h 4623436"/>
              <a:gd name="connsiteX1" fmla="*/ 6384951 w 6384951"/>
              <a:gd name="connsiteY1" fmla="*/ 3494 h 4623436"/>
              <a:gd name="connsiteX2" fmla="*/ 6384951 w 6384951"/>
              <a:gd name="connsiteY2" fmla="*/ 4623119 h 4623436"/>
              <a:gd name="connsiteX3" fmla="*/ 2835149 w 6384951"/>
              <a:gd name="connsiteY3" fmla="*/ 4621530 h 4623436"/>
              <a:gd name="connsiteX4" fmla="*/ 147194 w 6384951"/>
              <a:gd name="connsiteY4" fmla="*/ 4623436 h 4623436"/>
              <a:gd name="connsiteX5" fmla="*/ 0 w 6384951"/>
              <a:gd name="connsiteY5" fmla="*/ 4571684 h 4623436"/>
              <a:gd name="connsiteX0" fmla="*/ 2686050 w 6237757"/>
              <a:gd name="connsiteY0" fmla="*/ 0 h 4623436"/>
              <a:gd name="connsiteX1" fmla="*/ 6237757 w 6237757"/>
              <a:gd name="connsiteY1" fmla="*/ 3494 h 4623436"/>
              <a:gd name="connsiteX2" fmla="*/ 6237757 w 6237757"/>
              <a:gd name="connsiteY2" fmla="*/ 4623119 h 4623436"/>
              <a:gd name="connsiteX3" fmla="*/ 2687955 w 6237757"/>
              <a:gd name="connsiteY3" fmla="*/ 4621530 h 4623436"/>
              <a:gd name="connsiteX4" fmla="*/ 0 w 6237757"/>
              <a:gd name="connsiteY4" fmla="*/ 4623436 h 4623436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4" fmla="*/ 0 w 3551707"/>
              <a:gd name="connsiteY4" fmla="*/ 0 h 46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1707" h="4623119">
                <a:moveTo>
                  <a:pt x="0" y="0"/>
                </a:moveTo>
                <a:lnTo>
                  <a:pt x="3551707" y="3494"/>
                </a:lnTo>
                <a:lnTo>
                  <a:pt x="3551707" y="4623119"/>
                </a:lnTo>
                <a:lnTo>
                  <a:pt x="1905" y="46215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555761-E40F-430F-A34E-67BF3C3F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243205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Divider title here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EC239-D8D9-4BF4-A562-47FD74E22333}"/>
              </a:ext>
            </a:extLst>
          </p:cNvPr>
          <p:cNvSpPr txBox="1"/>
          <p:nvPr userDrawn="1"/>
        </p:nvSpPr>
        <p:spPr>
          <a:xfrm>
            <a:off x="3566719" y="5390900"/>
            <a:ext cx="201056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Tx/>
              <a:buNone/>
              <a:tabLst/>
            </a:pPr>
            <a:r>
              <a:rPr lang="en-GB" sz="1200" kern="0" dirty="0">
                <a:latin typeface="+mn-lt"/>
              </a:rPr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6345062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08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97BC53-A07E-4E18-B108-0AF6F71B7663}"/>
              </a:ext>
            </a:extLst>
          </p:cNvPr>
          <p:cNvSpPr/>
          <p:nvPr userDrawn="1"/>
        </p:nvSpPr>
        <p:spPr bwMode="auto">
          <a:xfrm>
            <a:off x="392807" y="737306"/>
            <a:ext cx="3981006" cy="4229806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75703A94-DCB8-4C56-80AF-3F49A4D84D0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13813" y="1298102"/>
            <a:ext cx="3960000" cy="3669009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08E7721-74C8-4184-8605-8D7E60D0D9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3813" y="895935"/>
            <a:ext cx="3468688" cy="402167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chart tile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97BC53-A07E-4E18-B108-0AF6F71B7663}"/>
              </a:ext>
            </a:extLst>
          </p:cNvPr>
          <p:cNvSpPr/>
          <p:nvPr userDrawn="1"/>
        </p:nvSpPr>
        <p:spPr bwMode="auto">
          <a:xfrm>
            <a:off x="4550994" y="737306"/>
            <a:ext cx="3981006" cy="4229806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11" name="Chart Placeholder 19">
            <a:extLst>
              <a:ext uri="{FF2B5EF4-FFF2-40B4-BE49-F238E27FC236}">
                <a16:creationId xmlns:a16="http://schemas.microsoft.com/office/drawing/2014/main" id="{75703A94-DCB8-4C56-80AF-3F49A4D84D09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4572000" y="1298102"/>
            <a:ext cx="3960000" cy="3669009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708E7721-74C8-4184-8605-8D7E60D0D9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895935"/>
            <a:ext cx="3468688" cy="402167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chart tile here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62248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95289" y="737305"/>
            <a:ext cx="3783906" cy="4229807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572001" y="737306"/>
            <a:ext cx="4284663" cy="4229806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91540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92808" y="737305"/>
            <a:ext cx="8461633" cy="422980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49512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03989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75B578-642F-498F-A4D7-D3164CD1DD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1887" y="737306"/>
            <a:ext cx="2806883" cy="4156394"/>
          </a:xfrm>
        </p:spPr>
        <p:txBody>
          <a:bodyPr/>
          <a:lstStyle>
            <a:lvl1pPr marL="57150" indent="-57150">
              <a:lnSpc>
                <a:spcPct val="100000"/>
              </a:lnSpc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99515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92808" y="737306"/>
            <a:ext cx="3379092" cy="4229806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886200" y="737306"/>
            <a:ext cx="2430780" cy="4229806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79E7D8D-E6EB-47F9-ABA7-99195FFD59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31281" y="737306"/>
            <a:ext cx="2425383" cy="4229806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9611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13658" y="737306"/>
            <a:ext cx="3390589" cy="4229806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17FAFCC-5C68-454E-9399-DD406B76BD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9" y="737306"/>
            <a:ext cx="4284663" cy="2060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F6B3AFC-D834-4276-82FA-913B69527F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0" y="2907111"/>
            <a:ext cx="2098888" cy="2060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CB66F6ED-C475-4A63-9FA3-72BD7FDF2D8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73547" y="2907111"/>
            <a:ext cx="2083116" cy="2060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39493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99351" y="737306"/>
            <a:ext cx="3404896" cy="4223750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0AE31E3-56F6-4724-BD46-57FAFEDAD6D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0" y="737306"/>
            <a:ext cx="2098888" cy="2060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A25D798-A785-4302-BA4E-675D7825013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73547" y="737306"/>
            <a:ext cx="2083116" cy="2060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B38436B9-3815-4B21-A7B9-4BAD33F526E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72000" y="2901056"/>
            <a:ext cx="2098888" cy="2060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01052A9-FD89-4A58-ABD8-03F81B06C11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73547" y="2901056"/>
            <a:ext cx="2083116" cy="2060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19593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400051" y="1481667"/>
            <a:ext cx="1951200" cy="192360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532538" y="1481667"/>
            <a:ext cx="1951200" cy="192360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4665025" y="1481667"/>
            <a:ext cx="1951200" cy="192360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6797513" y="1481667"/>
            <a:ext cx="1951200" cy="192360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737306"/>
            <a:ext cx="8355013" cy="400403"/>
          </a:xfrm>
        </p:spPr>
        <p:txBody>
          <a:bodyPr lIns="0" tIns="36000" anchor="t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6FE09DC-D550-45AE-A53B-163F2F6BE5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0050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7F09A84-E43F-4ABA-B456-1698CFB7F2A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532538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18F9E2D-A25D-4F03-B3DC-2E1E0F0535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65025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6D274D1-B897-4A79-91F2-899B36DAE7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797513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42953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8673A1F-92B8-409E-AE11-DCB6A378F0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71217" y="-1"/>
            <a:ext cx="5972782" cy="57150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C803F61-A5F2-4074-B062-6B9503D038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287656" y="241300"/>
            <a:ext cx="6432067" cy="5137151"/>
          </a:xfrm>
          <a:custGeom>
            <a:avLst/>
            <a:gdLst>
              <a:gd name="connsiteX0" fmla="*/ 0 w 6430671"/>
              <a:gd name="connsiteY0" fmla="*/ 0 h 4619625"/>
              <a:gd name="connsiteX1" fmla="*/ 6430671 w 6430671"/>
              <a:gd name="connsiteY1" fmla="*/ 0 h 4619625"/>
              <a:gd name="connsiteX2" fmla="*/ 6430671 w 6430671"/>
              <a:gd name="connsiteY2" fmla="*/ 4619625 h 4619625"/>
              <a:gd name="connsiteX3" fmla="*/ 0 w 6430671"/>
              <a:gd name="connsiteY3" fmla="*/ 4619625 h 4619625"/>
              <a:gd name="connsiteX4" fmla="*/ 0 w 6430671"/>
              <a:gd name="connsiteY4" fmla="*/ 0 h 4619625"/>
              <a:gd name="connsiteX0" fmla="*/ 1396 w 6432067"/>
              <a:gd name="connsiteY0" fmla="*/ 0 h 4619625"/>
              <a:gd name="connsiteX1" fmla="*/ 6432067 w 6432067"/>
              <a:gd name="connsiteY1" fmla="*/ 0 h 4619625"/>
              <a:gd name="connsiteX2" fmla="*/ 6432067 w 6432067"/>
              <a:gd name="connsiteY2" fmla="*/ 4619625 h 4619625"/>
              <a:gd name="connsiteX3" fmla="*/ 1396 w 6432067"/>
              <a:gd name="connsiteY3" fmla="*/ 4619625 h 4619625"/>
              <a:gd name="connsiteX4" fmla="*/ 0 w 6432067"/>
              <a:gd name="connsiteY4" fmla="*/ 4418012 h 4619625"/>
              <a:gd name="connsiteX5" fmla="*/ 1396 w 6432067"/>
              <a:gd name="connsiteY5" fmla="*/ 0 h 4619625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1396 w 6432067"/>
              <a:gd name="connsiteY4" fmla="*/ 4619625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194310 w 6432067"/>
              <a:gd name="connsiteY4" fmla="*/ 4623436 h 4623436"/>
              <a:gd name="connsiteX5" fmla="*/ 47116 w 6432067"/>
              <a:gd name="connsiteY5" fmla="*/ 4571684 h 4623436"/>
              <a:gd name="connsiteX6" fmla="*/ 0 w 6432067"/>
              <a:gd name="connsiteY6" fmla="*/ 4421506 h 4623436"/>
              <a:gd name="connsiteX7" fmla="*/ 1396 w 6432067"/>
              <a:gd name="connsiteY7" fmla="*/ 3494 h 4623436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2882265 w 6432067"/>
              <a:gd name="connsiteY4" fmla="*/ 4621530 h 4623436"/>
              <a:gd name="connsiteX5" fmla="*/ 194310 w 6432067"/>
              <a:gd name="connsiteY5" fmla="*/ 4623436 h 4623436"/>
              <a:gd name="connsiteX6" fmla="*/ 47116 w 6432067"/>
              <a:gd name="connsiteY6" fmla="*/ 4571684 h 4623436"/>
              <a:gd name="connsiteX7" fmla="*/ 0 w 6432067"/>
              <a:gd name="connsiteY7" fmla="*/ 4421506 h 4623436"/>
              <a:gd name="connsiteX8" fmla="*/ 1396 w 6432067"/>
              <a:gd name="connsiteY8" fmla="*/ 3494 h 462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32067" h="4623436">
                <a:moveTo>
                  <a:pt x="1396" y="3494"/>
                </a:moveTo>
                <a:lnTo>
                  <a:pt x="2880360" y="0"/>
                </a:lnTo>
                <a:lnTo>
                  <a:pt x="6432067" y="3494"/>
                </a:lnTo>
                <a:lnTo>
                  <a:pt x="6432067" y="4623119"/>
                </a:lnTo>
                <a:lnTo>
                  <a:pt x="2882265" y="4621530"/>
                </a:lnTo>
                <a:lnTo>
                  <a:pt x="194310" y="4623436"/>
                </a:lnTo>
                <a:cubicBezTo>
                  <a:pt x="116670" y="4621425"/>
                  <a:pt x="82846" y="4613700"/>
                  <a:pt x="47116" y="4571684"/>
                </a:cubicBezTo>
                <a:cubicBezTo>
                  <a:pt x="10456" y="4533055"/>
                  <a:pt x="465" y="4488710"/>
                  <a:pt x="0" y="4421506"/>
                </a:cubicBezTo>
                <a:cubicBezTo>
                  <a:pt x="465" y="2948835"/>
                  <a:pt x="931" y="1476165"/>
                  <a:pt x="1396" y="3494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8F7113-2164-43C7-BAF0-8FEBAA704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243205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1917840-DBCD-436A-9429-87076875E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9662" y="3078209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presenter name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ED76A8C-5BD4-4439-B760-ADDC30892B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89662" y="3624422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date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54CD375-D404-C441-BDA8-CDA77371E7B3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4795" y="5063409"/>
            <a:ext cx="1097876" cy="8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3A563A-A711-4487-B89C-52450D0EC6E8}"/>
              </a:ext>
            </a:extLst>
          </p:cNvPr>
          <p:cNvSpPr/>
          <p:nvPr userDrawn="1"/>
        </p:nvSpPr>
        <p:spPr>
          <a:xfrm>
            <a:off x="877532" y="454323"/>
            <a:ext cx="328968" cy="392276"/>
          </a:xfrm>
          <a:custGeom>
            <a:avLst/>
            <a:gdLst>
              <a:gd name="connsiteX0" fmla="*/ 328575 w 328968"/>
              <a:gd name="connsiteY0" fmla="*/ 60207 h 353048"/>
              <a:gd name="connsiteX1" fmla="*/ 267915 w 328968"/>
              <a:gd name="connsiteY1" fmla="*/ -246 h 353048"/>
              <a:gd name="connsiteX2" fmla="*/ -393 w 328968"/>
              <a:gd name="connsiteY2" fmla="*/ -246 h 353048"/>
              <a:gd name="connsiteX3" fmla="*/ -393 w 328968"/>
              <a:gd name="connsiteY3" fmla="*/ 55956 h 353048"/>
              <a:gd name="connsiteX4" fmla="*/ 267915 w 328968"/>
              <a:gd name="connsiteY4" fmla="*/ 55956 h 353048"/>
              <a:gd name="connsiteX5" fmla="*/ 272181 w 328968"/>
              <a:gd name="connsiteY5" fmla="*/ 60207 h 353048"/>
              <a:gd name="connsiteX6" fmla="*/ 272181 w 328968"/>
              <a:gd name="connsiteY6" fmla="*/ 145398 h 353048"/>
              <a:gd name="connsiteX7" fmla="*/ 269643 w 328968"/>
              <a:gd name="connsiteY7" fmla="*/ 147963 h 353048"/>
              <a:gd name="connsiteX8" fmla="*/ 269607 w 328968"/>
              <a:gd name="connsiteY8" fmla="*/ 147963 h 353048"/>
              <a:gd name="connsiteX9" fmla="*/ 77295 w 328968"/>
              <a:gd name="connsiteY9" fmla="*/ 147963 h 353048"/>
              <a:gd name="connsiteX10" fmla="*/ 77295 w 328968"/>
              <a:gd name="connsiteY10" fmla="*/ 204595 h 353048"/>
              <a:gd name="connsiteX11" fmla="*/ 267915 w 328968"/>
              <a:gd name="connsiteY11" fmla="*/ 204595 h 353048"/>
              <a:gd name="connsiteX12" fmla="*/ 272181 w 328968"/>
              <a:gd name="connsiteY12" fmla="*/ 208846 h 353048"/>
              <a:gd name="connsiteX13" fmla="*/ 272181 w 328968"/>
              <a:gd name="connsiteY13" fmla="*/ 294037 h 353048"/>
              <a:gd name="connsiteX14" fmla="*/ 269607 w 328968"/>
              <a:gd name="connsiteY14" fmla="*/ 296602 h 353048"/>
              <a:gd name="connsiteX15" fmla="*/ -393 w 328968"/>
              <a:gd name="connsiteY15" fmla="*/ 296602 h 353048"/>
              <a:gd name="connsiteX16" fmla="*/ -393 w 328968"/>
              <a:gd name="connsiteY16" fmla="*/ 352803 h 353048"/>
              <a:gd name="connsiteX17" fmla="*/ 269607 w 328968"/>
              <a:gd name="connsiteY17" fmla="*/ 352803 h 353048"/>
              <a:gd name="connsiteX18" fmla="*/ 328575 w 328968"/>
              <a:gd name="connsiteY18" fmla="*/ 294037 h 353048"/>
              <a:gd name="connsiteX19" fmla="*/ 328575 w 328968"/>
              <a:gd name="connsiteY19" fmla="*/ 208846 h 353048"/>
              <a:gd name="connsiteX20" fmla="*/ 319251 w 328968"/>
              <a:gd name="connsiteY20" fmla="*/ 176898 h 353048"/>
              <a:gd name="connsiteX21" fmla="*/ 328521 w 328968"/>
              <a:gd name="connsiteY21" fmla="*/ 145398 h 35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8968" h="353048">
                <a:moveTo>
                  <a:pt x="328575" y="60207"/>
                </a:moveTo>
                <a:cubicBezTo>
                  <a:pt x="328535" y="26836"/>
                  <a:pt x="301400" y="-206"/>
                  <a:pt x="267915" y="-246"/>
                </a:cubicBezTo>
                <a:lnTo>
                  <a:pt x="-393" y="-246"/>
                </a:lnTo>
                <a:lnTo>
                  <a:pt x="-393" y="55956"/>
                </a:lnTo>
                <a:lnTo>
                  <a:pt x="267915" y="55956"/>
                </a:lnTo>
                <a:cubicBezTo>
                  <a:pt x="270267" y="55965"/>
                  <a:pt x="272170" y="57863"/>
                  <a:pt x="272181" y="60207"/>
                </a:cubicBezTo>
                <a:lnTo>
                  <a:pt x="272181" y="145398"/>
                </a:lnTo>
                <a:cubicBezTo>
                  <a:pt x="272192" y="146804"/>
                  <a:pt x="271054" y="147952"/>
                  <a:pt x="269643" y="147963"/>
                </a:cubicBezTo>
                <a:cubicBezTo>
                  <a:pt x="269630" y="147963"/>
                  <a:pt x="269619" y="147963"/>
                  <a:pt x="269607" y="147963"/>
                </a:cubicBezTo>
                <a:lnTo>
                  <a:pt x="77295" y="147963"/>
                </a:lnTo>
                <a:lnTo>
                  <a:pt x="77295" y="204595"/>
                </a:lnTo>
                <a:lnTo>
                  <a:pt x="267915" y="204595"/>
                </a:lnTo>
                <a:cubicBezTo>
                  <a:pt x="270267" y="204604"/>
                  <a:pt x="272170" y="206502"/>
                  <a:pt x="272181" y="208846"/>
                </a:cubicBezTo>
                <a:lnTo>
                  <a:pt x="272181" y="294037"/>
                </a:lnTo>
                <a:cubicBezTo>
                  <a:pt x="272181" y="295454"/>
                  <a:pt x="271029" y="296602"/>
                  <a:pt x="269607" y="296602"/>
                </a:cubicBezTo>
                <a:lnTo>
                  <a:pt x="-393" y="296602"/>
                </a:lnTo>
                <a:lnTo>
                  <a:pt x="-393" y="352803"/>
                </a:lnTo>
                <a:lnTo>
                  <a:pt x="269607" y="352803"/>
                </a:lnTo>
                <a:cubicBezTo>
                  <a:pt x="302162" y="352773"/>
                  <a:pt x="328544" y="326480"/>
                  <a:pt x="328575" y="294037"/>
                </a:cubicBezTo>
                <a:lnTo>
                  <a:pt x="328575" y="208846"/>
                </a:lnTo>
                <a:cubicBezTo>
                  <a:pt x="328560" y="197532"/>
                  <a:pt x="325326" y="186455"/>
                  <a:pt x="319251" y="176898"/>
                </a:cubicBezTo>
                <a:cubicBezTo>
                  <a:pt x="325306" y="167500"/>
                  <a:pt x="328524" y="156566"/>
                  <a:pt x="328521" y="145398"/>
                </a:cubicBez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85480B2-A92A-4F1E-8CC9-33DE3FB22A17}"/>
              </a:ext>
            </a:extLst>
          </p:cNvPr>
          <p:cNvSpPr/>
          <p:nvPr userDrawn="1"/>
        </p:nvSpPr>
        <p:spPr>
          <a:xfrm>
            <a:off x="1249916" y="454323"/>
            <a:ext cx="329022" cy="391798"/>
          </a:xfrm>
          <a:custGeom>
            <a:avLst/>
            <a:gdLst>
              <a:gd name="connsiteX0" fmla="*/ -339 w 329022"/>
              <a:gd name="connsiteY0" fmla="*/ 60207 h 352618"/>
              <a:gd name="connsiteX1" fmla="*/ -339 w 329022"/>
              <a:gd name="connsiteY1" fmla="*/ 293606 h 352618"/>
              <a:gd name="connsiteX2" fmla="*/ 58629 w 329022"/>
              <a:gd name="connsiteY2" fmla="*/ 352373 h 352618"/>
              <a:gd name="connsiteX3" fmla="*/ 328629 w 329022"/>
              <a:gd name="connsiteY3" fmla="*/ 352373 h 352618"/>
              <a:gd name="connsiteX4" fmla="*/ 328629 w 329022"/>
              <a:gd name="connsiteY4" fmla="*/ 296189 h 352618"/>
              <a:gd name="connsiteX5" fmla="*/ 58629 w 329022"/>
              <a:gd name="connsiteY5" fmla="*/ 296189 h 352618"/>
              <a:gd name="connsiteX6" fmla="*/ 56055 w 329022"/>
              <a:gd name="connsiteY6" fmla="*/ 293624 h 352618"/>
              <a:gd name="connsiteX7" fmla="*/ 56055 w 329022"/>
              <a:gd name="connsiteY7" fmla="*/ 204164 h 352618"/>
              <a:gd name="connsiteX8" fmla="*/ 254325 w 329022"/>
              <a:gd name="connsiteY8" fmla="*/ 204164 h 352618"/>
              <a:gd name="connsiteX9" fmla="*/ 254325 w 329022"/>
              <a:gd name="connsiteY9" fmla="*/ 147963 h 352618"/>
              <a:gd name="connsiteX10" fmla="*/ 56055 w 329022"/>
              <a:gd name="connsiteY10" fmla="*/ 147963 h 352618"/>
              <a:gd name="connsiteX11" fmla="*/ 56055 w 329022"/>
              <a:gd name="connsiteY11" fmla="*/ 60207 h 352618"/>
              <a:gd name="connsiteX12" fmla="*/ 60321 w 329022"/>
              <a:gd name="connsiteY12" fmla="*/ 55956 h 352618"/>
              <a:gd name="connsiteX13" fmla="*/ 328629 w 329022"/>
              <a:gd name="connsiteY13" fmla="*/ 55956 h 352618"/>
              <a:gd name="connsiteX14" fmla="*/ 328629 w 329022"/>
              <a:gd name="connsiteY14" fmla="*/ -246 h 352618"/>
              <a:gd name="connsiteX15" fmla="*/ 60267 w 329022"/>
              <a:gd name="connsiteY15" fmla="*/ -246 h 352618"/>
              <a:gd name="connsiteX16" fmla="*/ -393 w 329022"/>
              <a:gd name="connsiteY16" fmla="*/ 60207 h 35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022" h="352618">
                <a:moveTo>
                  <a:pt x="-339" y="60207"/>
                </a:moveTo>
                <a:lnTo>
                  <a:pt x="-339" y="293606"/>
                </a:lnTo>
                <a:cubicBezTo>
                  <a:pt x="-300" y="326046"/>
                  <a:pt x="26078" y="352333"/>
                  <a:pt x="58629" y="352373"/>
                </a:cubicBezTo>
                <a:lnTo>
                  <a:pt x="328629" y="352373"/>
                </a:lnTo>
                <a:lnTo>
                  <a:pt x="328629" y="296189"/>
                </a:lnTo>
                <a:lnTo>
                  <a:pt x="58629" y="296189"/>
                </a:lnTo>
                <a:cubicBezTo>
                  <a:pt x="57207" y="296189"/>
                  <a:pt x="56055" y="295041"/>
                  <a:pt x="56055" y="293624"/>
                </a:cubicBezTo>
                <a:lnTo>
                  <a:pt x="56055" y="204164"/>
                </a:lnTo>
                <a:lnTo>
                  <a:pt x="254325" y="204164"/>
                </a:lnTo>
                <a:lnTo>
                  <a:pt x="254325" y="147963"/>
                </a:lnTo>
                <a:lnTo>
                  <a:pt x="56055" y="147963"/>
                </a:lnTo>
                <a:lnTo>
                  <a:pt x="56055" y="60207"/>
                </a:lnTo>
                <a:cubicBezTo>
                  <a:pt x="56064" y="57863"/>
                  <a:pt x="57968" y="55965"/>
                  <a:pt x="60321" y="55956"/>
                </a:cubicBezTo>
                <a:lnTo>
                  <a:pt x="328629" y="55956"/>
                </a:lnTo>
                <a:lnTo>
                  <a:pt x="328629" y="-246"/>
                </a:lnTo>
                <a:lnTo>
                  <a:pt x="60267" y="-246"/>
                </a:lnTo>
                <a:cubicBezTo>
                  <a:pt x="26781" y="-206"/>
                  <a:pt x="-354" y="26836"/>
                  <a:pt x="-393" y="60207"/>
                </a:cubicBezTo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3A79C81-8A75-4B1A-B48C-E645DE94800D}"/>
              </a:ext>
            </a:extLst>
          </p:cNvPr>
          <p:cNvSpPr/>
          <p:nvPr userDrawn="1"/>
        </p:nvSpPr>
        <p:spPr>
          <a:xfrm>
            <a:off x="520810" y="454025"/>
            <a:ext cx="327869" cy="392117"/>
          </a:xfrm>
          <a:custGeom>
            <a:avLst/>
            <a:gdLst>
              <a:gd name="connsiteX0" fmla="*/ 0 w 327869"/>
              <a:gd name="connsiteY0" fmla="*/ 0 h 352905"/>
              <a:gd name="connsiteX1" fmla="*/ 0 w 327869"/>
              <a:gd name="connsiteY1" fmla="*/ 56202 h 352905"/>
              <a:gd name="connsiteX2" fmla="*/ 135738 w 327869"/>
              <a:gd name="connsiteY2" fmla="*/ 56202 h 352905"/>
              <a:gd name="connsiteX3" fmla="*/ 135738 w 327869"/>
              <a:gd name="connsiteY3" fmla="*/ 352905 h 352905"/>
              <a:gd name="connsiteX4" fmla="*/ 192132 w 327869"/>
              <a:gd name="connsiteY4" fmla="*/ 352905 h 352905"/>
              <a:gd name="connsiteX5" fmla="*/ 192132 w 327869"/>
              <a:gd name="connsiteY5" fmla="*/ 56202 h 352905"/>
              <a:gd name="connsiteX6" fmla="*/ 327870 w 327869"/>
              <a:gd name="connsiteY6" fmla="*/ 56202 h 352905"/>
              <a:gd name="connsiteX7" fmla="*/ 327870 w 327869"/>
              <a:gd name="connsiteY7" fmla="*/ 0 h 352905"/>
              <a:gd name="connsiteX8" fmla="*/ 0 w 327869"/>
              <a:gd name="connsiteY8" fmla="*/ 0 h 35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869" h="352905">
                <a:moveTo>
                  <a:pt x="0" y="0"/>
                </a:moveTo>
                <a:lnTo>
                  <a:pt x="0" y="56202"/>
                </a:lnTo>
                <a:lnTo>
                  <a:pt x="135738" y="56202"/>
                </a:lnTo>
                <a:lnTo>
                  <a:pt x="135738" y="352905"/>
                </a:lnTo>
                <a:lnTo>
                  <a:pt x="192132" y="352905"/>
                </a:lnTo>
                <a:lnTo>
                  <a:pt x="192132" y="56202"/>
                </a:lnTo>
                <a:lnTo>
                  <a:pt x="327870" y="56202"/>
                </a:lnTo>
                <a:lnTo>
                  <a:pt x="327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1F7E432-E999-4C6F-8E59-E6B3BCD42819}"/>
              </a:ext>
            </a:extLst>
          </p:cNvPr>
          <p:cNvSpPr/>
          <p:nvPr userDrawn="1"/>
        </p:nvSpPr>
        <p:spPr>
          <a:xfrm>
            <a:off x="520970" y="961088"/>
            <a:ext cx="1057932" cy="76757"/>
          </a:xfrm>
          <a:custGeom>
            <a:avLst/>
            <a:gdLst>
              <a:gd name="connsiteX0" fmla="*/ 1027857 w 1057932"/>
              <a:gd name="connsiteY0" fmla="*/ 52368 h 69081"/>
              <a:gd name="connsiteX1" fmla="*/ 1034517 w 1057932"/>
              <a:gd name="connsiteY1" fmla="*/ 52368 h 69081"/>
              <a:gd name="connsiteX2" fmla="*/ 1034517 w 1057932"/>
              <a:gd name="connsiteY2" fmla="*/ 25729 h 69081"/>
              <a:gd name="connsiteX3" fmla="*/ 1038117 w 1057932"/>
              <a:gd name="connsiteY3" fmla="*/ 21908 h 69081"/>
              <a:gd name="connsiteX4" fmla="*/ 1043211 w 1057932"/>
              <a:gd name="connsiteY4" fmla="*/ 20563 h 69081"/>
              <a:gd name="connsiteX5" fmla="*/ 1049079 w 1057932"/>
              <a:gd name="connsiteY5" fmla="*/ 22626 h 69081"/>
              <a:gd name="connsiteX6" fmla="*/ 1050879 w 1057932"/>
              <a:gd name="connsiteY6" fmla="*/ 29443 h 69081"/>
              <a:gd name="connsiteX7" fmla="*/ 1050879 w 1057932"/>
              <a:gd name="connsiteY7" fmla="*/ 52368 h 69081"/>
              <a:gd name="connsiteX8" fmla="*/ 1057539 w 1057932"/>
              <a:gd name="connsiteY8" fmla="*/ 52368 h 69081"/>
              <a:gd name="connsiteX9" fmla="*/ 1057539 w 1057932"/>
              <a:gd name="connsiteY9" fmla="*/ 29299 h 69081"/>
              <a:gd name="connsiteX10" fmla="*/ 1054353 w 1057932"/>
              <a:gd name="connsiteY10" fmla="*/ 18662 h 69081"/>
              <a:gd name="connsiteX11" fmla="*/ 1045119 w 1057932"/>
              <a:gd name="connsiteY11" fmla="*/ 15074 h 69081"/>
              <a:gd name="connsiteX12" fmla="*/ 1034319 w 1057932"/>
              <a:gd name="connsiteY12" fmla="*/ 21191 h 69081"/>
              <a:gd name="connsiteX13" fmla="*/ 1033833 w 1057932"/>
              <a:gd name="connsiteY13" fmla="*/ 15809 h 69081"/>
              <a:gd name="connsiteX14" fmla="*/ 1027893 w 1057932"/>
              <a:gd name="connsiteY14" fmla="*/ 15809 h 69081"/>
              <a:gd name="connsiteX15" fmla="*/ 992433 w 1057932"/>
              <a:gd name="connsiteY15" fmla="*/ 48009 h 69081"/>
              <a:gd name="connsiteX16" fmla="*/ 1015716 w 1057932"/>
              <a:gd name="connsiteY16" fmla="*/ 48664 h 69081"/>
              <a:gd name="connsiteX17" fmla="*/ 1016373 w 1057932"/>
              <a:gd name="connsiteY17" fmla="*/ 48009 h 69081"/>
              <a:gd name="connsiteX18" fmla="*/ 1020801 w 1057932"/>
              <a:gd name="connsiteY18" fmla="*/ 34573 h 69081"/>
              <a:gd name="connsiteX19" fmla="*/ 1020801 w 1057932"/>
              <a:gd name="connsiteY19" fmla="*/ 33838 h 69081"/>
              <a:gd name="connsiteX20" fmla="*/ 1016355 w 1057932"/>
              <a:gd name="connsiteY20" fmla="*/ 20384 h 69081"/>
              <a:gd name="connsiteX21" fmla="*/ 993151 w 1057932"/>
              <a:gd name="connsiteY21" fmla="*/ 19668 h 69081"/>
              <a:gd name="connsiteX22" fmla="*/ 992433 w 1057932"/>
              <a:gd name="connsiteY22" fmla="*/ 20384 h 69081"/>
              <a:gd name="connsiteX23" fmla="*/ 987987 w 1057932"/>
              <a:gd name="connsiteY23" fmla="*/ 33820 h 69081"/>
              <a:gd name="connsiteX24" fmla="*/ 987987 w 1057932"/>
              <a:gd name="connsiteY24" fmla="*/ 34573 h 69081"/>
              <a:gd name="connsiteX25" fmla="*/ 992433 w 1057932"/>
              <a:gd name="connsiteY25" fmla="*/ 47991 h 69081"/>
              <a:gd name="connsiteX26" fmla="*/ 997185 w 1057932"/>
              <a:gd name="connsiteY26" fmla="*/ 24169 h 69081"/>
              <a:gd name="connsiteX27" fmla="*/ 1004385 w 1057932"/>
              <a:gd name="connsiteY27" fmla="*/ 20473 h 69081"/>
              <a:gd name="connsiteX28" fmla="*/ 1011585 w 1057932"/>
              <a:gd name="connsiteY28" fmla="*/ 24169 h 69081"/>
              <a:gd name="connsiteX29" fmla="*/ 1014213 w 1057932"/>
              <a:gd name="connsiteY29" fmla="*/ 33838 h 69081"/>
              <a:gd name="connsiteX30" fmla="*/ 1014213 w 1057932"/>
              <a:gd name="connsiteY30" fmla="*/ 34591 h 69081"/>
              <a:gd name="connsiteX31" fmla="*/ 1011693 w 1057932"/>
              <a:gd name="connsiteY31" fmla="*/ 44278 h 69081"/>
              <a:gd name="connsiteX32" fmla="*/ 999093 w 1057932"/>
              <a:gd name="connsiteY32" fmla="*/ 46072 h 69081"/>
              <a:gd name="connsiteX33" fmla="*/ 997293 w 1057932"/>
              <a:gd name="connsiteY33" fmla="*/ 44278 h 69081"/>
              <a:gd name="connsiteX34" fmla="*/ 994791 w 1057932"/>
              <a:gd name="connsiteY34" fmla="*/ 34573 h 69081"/>
              <a:gd name="connsiteX35" fmla="*/ 994791 w 1057932"/>
              <a:gd name="connsiteY35" fmla="*/ 33838 h 69081"/>
              <a:gd name="connsiteX36" fmla="*/ 997293 w 1057932"/>
              <a:gd name="connsiteY36" fmla="*/ 24187 h 69081"/>
              <a:gd name="connsiteX37" fmla="*/ 973893 w 1057932"/>
              <a:gd name="connsiteY37" fmla="*/ 6499 h 69081"/>
              <a:gd name="connsiteX38" fmla="*/ 980553 w 1057932"/>
              <a:gd name="connsiteY38" fmla="*/ 6499 h 69081"/>
              <a:gd name="connsiteX39" fmla="*/ 980553 w 1057932"/>
              <a:gd name="connsiteY39" fmla="*/ -246 h 69081"/>
              <a:gd name="connsiteX40" fmla="*/ 973893 w 1057932"/>
              <a:gd name="connsiteY40" fmla="*/ -246 h 69081"/>
              <a:gd name="connsiteX41" fmla="*/ 973893 w 1057932"/>
              <a:gd name="connsiteY41" fmla="*/ 52368 h 69081"/>
              <a:gd name="connsiteX42" fmla="*/ 980553 w 1057932"/>
              <a:gd name="connsiteY42" fmla="*/ 52368 h 69081"/>
              <a:gd name="connsiteX43" fmla="*/ 980553 w 1057932"/>
              <a:gd name="connsiteY43" fmla="*/ 15899 h 69081"/>
              <a:gd name="connsiteX44" fmla="*/ 973893 w 1057932"/>
              <a:gd name="connsiteY44" fmla="*/ 15899 h 69081"/>
              <a:gd name="connsiteX45" fmla="*/ 952545 w 1057932"/>
              <a:gd name="connsiteY45" fmla="*/ 15899 h 69081"/>
              <a:gd name="connsiteX46" fmla="*/ 946749 w 1057932"/>
              <a:gd name="connsiteY46" fmla="*/ 15899 h 69081"/>
              <a:gd name="connsiteX47" fmla="*/ 946749 w 1057932"/>
              <a:gd name="connsiteY47" fmla="*/ 20850 h 69081"/>
              <a:gd name="connsiteX48" fmla="*/ 952545 w 1057932"/>
              <a:gd name="connsiteY48" fmla="*/ 20850 h 69081"/>
              <a:gd name="connsiteX49" fmla="*/ 952545 w 1057932"/>
              <a:gd name="connsiteY49" fmla="*/ 43004 h 69081"/>
              <a:gd name="connsiteX50" fmla="*/ 954885 w 1057932"/>
              <a:gd name="connsiteY50" fmla="*/ 50628 h 69081"/>
              <a:gd name="connsiteX51" fmla="*/ 961437 w 1057932"/>
              <a:gd name="connsiteY51" fmla="*/ 53140 h 69081"/>
              <a:gd name="connsiteX52" fmla="*/ 966513 w 1057932"/>
              <a:gd name="connsiteY52" fmla="*/ 51758 h 69081"/>
              <a:gd name="connsiteX53" fmla="*/ 965649 w 1057932"/>
              <a:gd name="connsiteY53" fmla="*/ 47202 h 69081"/>
              <a:gd name="connsiteX54" fmla="*/ 963165 w 1057932"/>
              <a:gd name="connsiteY54" fmla="*/ 47668 h 69081"/>
              <a:gd name="connsiteX55" fmla="*/ 959295 w 1057932"/>
              <a:gd name="connsiteY55" fmla="*/ 43004 h 69081"/>
              <a:gd name="connsiteX56" fmla="*/ 959295 w 1057932"/>
              <a:gd name="connsiteY56" fmla="*/ 20868 h 69081"/>
              <a:gd name="connsiteX57" fmla="*/ 966207 w 1057932"/>
              <a:gd name="connsiteY57" fmla="*/ 20868 h 69081"/>
              <a:gd name="connsiteX58" fmla="*/ 966207 w 1057932"/>
              <a:gd name="connsiteY58" fmla="*/ 15899 h 69081"/>
              <a:gd name="connsiteX59" fmla="*/ 959295 w 1057932"/>
              <a:gd name="connsiteY59" fmla="*/ 15899 h 69081"/>
              <a:gd name="connsiteX60" fmla="*/ 959295 w 1057932"/>
              <a:gd name="connsiteY60" fmla="*/ 7073 h 69081"/>
              <a:gd name="connsiteX61" fmla="*/ 952545 w 1057932"/>
              <a:gd name="connsiteY61" fmla="*/ 7073 h 69081"/>
              <a:gd name="connsiteX62" fmla="*/ 921333 w 1057932"/>
              <a:gd name="connsiteY62" fmla="*/ 37425 h 69081"/>
              <a:gd name="connsiteX63" fmla="*/ 927777 w 1057932"/>
              <a:gd name="connsiteY63" fmla="*/ 35452 h 69081"/>
              <a:gd name="connsiteX64" fmla="*/ 935229 w 1057932"/>
              <a:gd name="connsiteY64" fmla="*/ 35452 h 69081"/>
              <a:gd name="connsiteX65" fmla="*/ 935229 w 1057932"/>
              <a:gd name="connsiteY65" fmla="*/ 41408 h 69081"/>
              <a:gd name="connsiteX66" fmla="*/ 931359 w 1057932"/>
              <a:gd name="connsiteY66" fmla="*/ 45677 h 69081"/>
              <a:gd name="connsiteX67" fmla="*/ 925185 w 1057932"/>
              <a:gd name="connsiteY67" fmla="*/ 47471 h 69081"/>
              <a:gd name="connsiteX68" fmla="*/ 920397 w 1057932"/>
              <a:gd name="connsiteY68" fmla="*/ 46090 h 69081"/>
              <a:gd name="connsiteX69" fmla="*/ 918849 w 1057932"/>
              <a:gd name="connsiteY69" fmla="*/ 42215 h 69081"/>
              <a:gd name="connsiteX70" fmla="*/ 918849 w 1057932"/>
              <a:gd name="connsiteY70" fmla="*/ 42215 h 69081"/>
              <a:gd name="connsiteX71" fmla="*/ 921333 w 1057932"/>
              <a:gd name="connsiteY71" fmla="*/ 37425 h 69081"/>
              <a:gd name="connsiteX72" fmla="*/ 930333 w 1057932"/>
              <a:gd name="connsiteY72" fmla="*/ 51382 h 69081"/>
              <a:gd name="connsiteX73" fmla="*/ 935283 w 1057932"/>
              <a:gd name="connsiteY73" fmla="*/ 46897 h 69081"/>
              <a:gd name="connsiteX74" fmla="*/ 936021 w 1057932"/>
              <a:gd name="connsiteY74" fmla="*/ 52279 h 69081"/>
              <a:gd name="connsiteX75" fmla="*/ 942915 w 1057932"/>
              <a:gd name="connsiteY75" fmla="*/ 52279 h 69081"/>
              <a:gd name="connsiteX76" fmla="*/ 941979 w 1057932"/>
              <a:gd name="connsiteY76" fmla="*/ 44924 h 69081"/>
              <a:gd name="connsiteX77" fmla="*/ 941979 w 1057932"/>
              <a:gd name="connsiteY77" fmla="*/ 27344 h 69081"/>
              <a:gd name="connsiteX78" fmla="*/ 938253 w 1057932"/>
              <a:gd name="connsiteY78" fmla="*/ 18285 h 69081"/>
              <a:gd name="connsiteX79" fmla="*/ 928263 w 1057932"/>
              <a:gd name="connsiteY79" fmla="*/ 15074 h 69081"/>
              <a:gd name="connsiteX80" fmla="*/ 917949 w 1057932"/>
              <a:gd name="connsiteY80" fmla="*/ 18321 h 69081"/>
              <a:gd name="connsiteX81" fmla="*/ 914097 w 1057932"/>
              <a:gd name="connsiteY81" fmla="*/ 25694 h 69081"/>
              <a:gd name="connsiteX82" fmla="*/ 914097 w 1057932"/>
              <a:gd name="connsiteY82" fmla="*/ 25873 h 69081"/>
              <a:gd name="connsiteX83" fmla="*/ 920451 w 1057932"/>
              <a:gd name="connsiteY83" fmla="*/ 25873 h 69081"/>
              <a:gd name="connsiteX84" fmla="*/ 922485 w 1057932"/>
              <a:gd name="connsiteY84" fmla="*/ 21926 h 69081"/>
              <a:gd name="connsiteX85" fmla="*/ 927885 w 1057932"/>
              <a:gd name="connsiteY85" fmla="*/ 20330 h 69081"/>
              <a:gd name="connsiteX86" fmla="*/ 933285 w 1057932"/>
              <a:gd name="connsiteY86" fmla="*/ 22124 h 69081"/>
              <a:gd name="connsiteX87" fmla="*/ 935265 w 1057932"/>
              <a:gd name="connsiteY87" fmla="*/ 27218 h 69081"/>
              <a:gd name="connsiteX88" fmla="*/ 935265 w 1057932"/>
              <a:gd name="connsiteY88" fmla="*/ 30806 h 69081"/>
              <a:gd name="connsiteX89" fmla="*/ 928065 w 1057932"/>
              <a:gd name="connsiteY89" fmla="*/ 30806 h 69081"/>
              <a:gd name="connsiteX90" fmla="*/ 916473 w 1057932"/>
              <a:gd name="connsiteY90" fmla="*/ 33766 h 69081"/>
              <a:gd name="connsiteX91" fmla="*/ 912261 w 1057932"/>
              <a:gd name="connsiteY91" fmla="*/ 41946 h 69081"/>
              <a:gd name="connsiteX92" fmla="*/ 915285 w 1057932"/>
              <a:gd name="connsiteY92" fmla="*/ 50054 h 69081"/>
              <a:gd name="connsiteX93" fmla="*/ 924015 w 1057932"/>
              <a:gd name="connsiteY93" fmla="*/ 52942 h 69081"/>
              <a:gd name="connsiteX94" fmla="*/ 930351 w 1057932"/>
              <a:gd name="connsiteY94" fmla="*/ 51238 h 69081"/>
              <a:gd name="connsiteX95" fmla="*/ 898563 w 1057932"/>
              <a:gd name="connsiteY95" fmla="*/ 46825 h 69081"/>
              <a:gd name="connsiteX96" fmla="*/ 899013 w 1057932"/>
              <a:gd name="connsiteY96" fmla="*/ 52207 h 69081"/>
              <a:gd name="connsiteX97" fmla="*/ 904989 w 1057932"/>
              <a:gd name="connsiteY97" fmla="*/ 52207 h 69081"/>
              <a:gd name="connsiteX98" fmla="*/ 904989 w 1057932"/>
              <a:gd name="connsiteY98" fmla="*/ 15899 h 69081"/>
              <a:gd name="connsiteX99" fmla="*/ 898329 w 1057932"/>
              <a:gd name="connsiteY99" fmla="*/ 15899 h 69081"/>
              <a:gd name="connsiteX100" fmla="*/ 898329 w 1057932"/>
              <a:gd name="connsiteY100" fmla="*/ 42215 h 69081"/>
              <a:gd name="connsiteX101" fmla="*/ 888915 w 1057932"/>
              <a:gd name="connsiteY101" fmla="*/ 47740 h 69081"/>
              <a:gd name="connsiteX102" fmla="*/ 883515 w 1057932"/>
              <a:gd name="connsiteY102" fmla="*/ 45480 h 69081"/>
              <a:gd name="connsiteX103" fmla="*/ 881841 w 1057932"/>
              <a:gd name="connsiteY103" fmla="*/ 37497 h 69081"/>
              <a:gd name="connsiteX104" fmla="*/ 881841 w 1057932"/>
              <a:gd name="connsiteY104" fmla="*/ 15899 h 69081"/>
              <a:gd name="connsiteX105" fmla="*/ 875181 w 1057932"/>
              <a:gd name="connsiteY105" fmla="*/ 15899 h 69081"/>
              <a:gd name="connsiteX106" fmla="*/ 875181 w 1057932"/>
              <a:gd name="connsiteY106" fmla="*/ 37425 h 69081"/>
              <a:gd name="connsiteX107" fmla="*/ 878457 w 1057932"/>
              <a:gd name="connsiteY107" fmla="*/ 49247 h 69081"/>
              <a:gd name="connsiteX108" fmla="*/ 896552 w 1057932"/>
              <a:gd name="connsiteY108" fmla="*/ 49570 h 69081"/>
              <a:gd name="connsiteX109" fmla="*/ 898599 w 1057932"/>
              <a:gd name="connsiteY109" fmla="*/ 47022 h 69081"/>
              <a:gd name="connsiteX110" fmla="*/ 859557 w 1057932"/>
              <a:gd name="connsiteY110" fmla="*/ 52404 h 69081"/>
              <a:gd name="connsiteX111" fmla="*/ 866217 w 1057932"/>
              <a:gd name="connsiteY111" fmla="*/ 52404 h 69081"/>
              <a:gd name="connsiteX112" fmla="*/ 866217 w 1057932"/>
              <a:gd name="connsiteY112" fmla="*/ -246 h 69081"/>
              <a:gd name="connsiteX113" fmla="*/ 859413 w 1057932"/>
              <a:gd name="connsiteY113" fmla="*/ -246 h 69081"/>
              <a:gd name="connsiteX114" fmla="*/ 829785 w 1057932"/>
              <a:gd name="connsiteY114" fmla="*/ 37425 h 69081"/>
              <a:gd name="connsiteX115" fmla="*/ 836211 w 1057932"/>
              <a:gd name="connsiteY115" fmla="*/ 35452 h 69081"/>
              <a:gd name="connsiteX116" fmla="*/ 843663 w 1057932"/>
              <a:gd name="connsiteY116" fmla="*/ 35452 h 69081"/>
              <a:gd name="connsiteX117" fmla="*/ 843663 w 1057932"/>
              <a:gd name="connsiteY117" fmla="*/ 41408 h 69081"/>
              <a:gd name="connsiteX118" fmla="*/ 839811 w 1057932"/>
              <a:gd name="connsiteY118" fmla="*/ 45677 h 69081"/>
              <a:gd name="connsiteX119" fmla="*/ 833619 w 1057932"/>
              <a:gd name="connsiteY119" fmla="*/ 47471 h 69081"/>
              <a:gd name="connsiteX120" fmla="*/ 828849 w 1057932"/>
              <a:gd name="connsiteY120" fmla="*/ 46090 h 69081"/>
              <a:gd name="connsiteX121" fmla="*/ 827301 w 1057932"/>
              <a:gd name="connsiteY121" fmla="*/ 42215 h 69081"/>
              <a:gd name="connsiteX122" fmla="*/ 827301 w 1057932"/>
              <a:gd name="connsiteY122" fmla="*/ 42215 h 69081"/>
              <a:gd name="connsiteX123" fmla="*/ 829749 w 1057932"/>
              <a:gd name="connsiteY123" fmla="*/ 37407 h 69081"/>
              <a:gd name="connsiteX124" fmla="*/ 838641 w 1057932"/>
              <a:gd name="connsiteY124" fmla="*/ 51364 h 69081"/>
              <a:gd name="connsiteX125" fmla="*/ 843591 w 1057932"/>
              <a:gd name="connsiteY125" fmla="*/ 46879 h 69081"/>
              <a:gd name="connsiteX126" fmla="*/ 844347 w 1057932"/>
              <a:gd name="connsiteY126" fmla="*/ 52261 h 69081"/>
              <a:gd name="connsiteX127" fmla="*/ 851241 w 1057932"/>
              <a:gd name="connsiteY127" fmla="*/ 52261 h 69081"/>
              <a:gd name="connsiteX128" fmla="*/ 850287 w 1057932"/>
              <a:gd name="connsiteY128" fmla="*/ 44906 h 69081"/>
              <a:gd name="connsiteX129" fmla="*/ 850287 w 1057932"/>
              <a:gd name="connsiteY129" fmla="*/ 27326 h 69081"/>
              <a:gd name="connsiteX130" fmla="*/ 846561 w 1057932"/>
              <a:gd name="connsiteY130" fmla="*/ 18267 h 69081"/>
              <a:gd name="connsiteX131" fmla="*/ 836571 w 1057932"/>
              <a:gd name="connsiteY131" fmla="*/ 15056 h 69081"/>
              <a:gd name="connsiteX132" fmla="*/ 826257 w 1057932"/>
              <a:gd name="connsiteY132" fmla="*/ 18303 h 69081"/>
              <a:gd name="connsiteX133" fmla="*/ 822405 w 1057932"/>
              <a:gd name="connsiteY133" fmla="*/ 25676 h 69081"/>
              <a:gd name="connsiteX134" fmla="*/ 822405 w 1057932"/>
              <a:gd name="connsiteY134" fmla="*/ 25855 h 69081"/>
              <a:gd name="connsiteX135" fmla="*/ 828813 w 1057932"/>
              <a:gd name="connsiteY135" fmla="*/ 25855 h 69081"/>
              <a:gd name="connsiteX136" fmla="*/ 830847 w 1057932"/>
              <a:gd name="connsiteY136" fmla="*/ 21908 h 69081"/>
              <a:gd name="connsiteX137" fmla="*/ 836247 w 1057932"/>
              <a:gd name="connsiteY137" fmla="*/ 20312 h 69081"/>
              <a:gd name="connsiteX138" fmla="*/ 841647 w 1057932"/>
              <a:gd name="connsiteY138" fmla="*/ 22106 h 69081"/>
              <a:gd name="connsiteX139" fmla="*/ 843627 w 1057932"/>
              <a:gd name="connsiteY139" fmla="*/ 27200 h 69081"/>
              <a:gd name="connsiteX140" fmla="*/ 843627 w 1057932"/>
              <a:gd name="connsiteY140" fmla="*/ 30788 h 69081"/>
              <a:gd name="connsiteX141" fmla="*/ 836427 w 1057932"/>
              <a:gd name="connsiteY141" fmla="*/ 30788 h 69081"/>
              <a:gd name="connsiteX142" fmla="*/ 824835 w 1057932"/>
              <a:gd name="connsiteY142" fmla="*/ 33748 h 69081"/>
              <a:gd name="connsiteX143" fmla="*/ 820623 w 1057932"/>
              <a:gd name="connsiteY143" fmla="*/ 41928 h 69081"/>
              <a:gd name="connsiteX144" fmla="*/ 823629 w 1057932"/>
              <a:gd name="connsiteY144" fmla="*/ 50036 h 69081"/>
              <a:gd name="connsiteX145" fmla="*/ 832359 w 1057932"/>
              <a:gd name="connsiteY145" fmla="*/ 52924 h 69081"/>
              <a:gd name="connsiteX146" fmla="*/ 838695 w 1057932"/>
              <a:gd name="connsiteY146" fmla="*/ 51220 h 69081"/>
              <a:gd name="connsiteX147" fmla="*/ 785397 w 1057932"/>
              <a:gd name="connsiteY147" fmla="*/ 15899 h 69081"/>
              <a:gd name="connsiteX148" fmla="*/ 799059 w 1057932"/>
              <a:gd name="connsiteY148" fmla="*/ 52440 h 69081"/>
              <a:gd name="connsiteX149" fmla="*/ 804099 w 1057932"/>
              <a:gd name="connsiteY149" fmla="*/ 52440 h 69081"/>
              <a:gd name="connsiteX150" fmla="*/ 817581 w 1057932"/>
              <a:gd name="connsiteY150" fmla="*/ 15899 h 69081"/>
              <a:gd name="connsiteX151" fmla="*/ 810813 w 1057932"/>
              <a:gd name="connsiteY151" fmla="*/ 15899 h 69081"/>
              <a:gd name="connsiteX152" fmla="*/ 802353 w 1057932"/>
              <a:gd name="connsiteY152" fmla="*/ 41677 h 69081"/>
              <a:gd name="connsiteX153" fmla="*/ 801705 w 1057932"/>
              <a:gd name="connsiteY153" fmla="*/ 44224 h 69081"/>
              <a:gd name="connsiteX154" fmla="*/ 801525 w 1057932"/>
              <a:gd name="connsiteY154" fmla="*/ 44224 h 69081"/>
              <a:gd name="connsiteX155" fmla="*/ 800949 w 1057932"/>
              <a:gd name="connsiteY155" fmla="*/ 41677 h 69081"/>
              <a:gd name="connsiteX156" fmla="*/ 792255 w 1057932"/>
              <a:gd name="connsiteY156" fmla="*/ 15899 h 69081"/>
              <a:gd name="connsiteX157" fmla="*/ 758109 w 1057932"/>
              <a:gd name="connsiteY157" fmla="*/ 24420 h 69081"/>
              <a:gd name="connsiteX158" fmla="*/ 758109 w 1057932"/>
              <a:gd name="connsiteY158" fmla="*/ 8508 h 69081"/>
              <a:gd name="connsiteX159" fmla="*/ 783813 w 1057932"/>
              <a:gd name="connsiteY159" fmla="*/ 8508 h 69081"/>
              <a:gd name="connsiteX160" fmla="*/ 783813 w 1057932"/>
              <a:gd name="connsiteY160" fmla="*/ 3306 h 69081"/>
              <a:gd name="connsiteX161" fmla="*/ 751413 w 1057932"/>
              <a:gd name="connsiteY161" fmla="*/ 3306 h 69081"/>
              <a:gd name="connsiteX162" fmla="*/ 751413 w 1057932"/>
              <a:gd name="connsiteY162" fmla="*/ 52440 h 69081"/>
              <a:gd name="connsiteX163" fmla="*/ 784101 w 1057932"/>
              <a:gd name="connsiteY163" fmla="*/ 52440 h 69081"/>
              <a:gd name="connsiteX164" fmla="*/ 784101 w 1057932"/>
              <a:gd name="connsiteY164" fmla="*/ 47220 h 69081"/>
              <a:gd name="connsiteX165" fmla="*/ 758109 w 1057932"/>
              <a:gd name="connsiteY165" fmla="*/ 47220 h 69081"/>
              <a:gd name="connsiteX166" fmla="*/ 758109 w 1057932"/>
              <a:gd name="connsiteY166" fmla="*/ 29640 h 69081"/>
              <a:gd name="connsiteX167" fmla="*/ 780717 w 1057932"/>
              <a:gd name="connsiteY167" fmla="*/ 29640 h 69081"/>
              <a:gd name="connsiteX168" fmla="*/ 780717 w 1057932"/>
              <a:gd name="connsiteY168" fmla="*/ 24420 h 69081"/>
              <a:gd name="connsiteX169" fmla="*/ 700995 w 1057932"/>
              <a:gd name="connsiteY169" fmla="*/ 24420 h 69081"/>
              <a:gd name="connsiteX170" fmla="*/ 708033 w 1057932"/>
              <a:gd name="connsiteY170" fmla="*/ 20617 h 69081"/>
              <a:gd name="connsiteX171" fmla="*/ 716313 w 1057932"/>
              <a:gd name="connsiteY171" fmla="*/ 25568 h 69081"/>
              <a:gd name="connsiteX172" fmla="*/ 716313 w 1057932"/>
              <a:gd name="connsiteY172" fmla="*/ 42592 h 69081"/>
              <a:gd name="connsiteX173" fmla="*/ 707943 w 1057932"/>
              <a:gd name="connsiteY173" fmla="*/ 47740 h 69081"/>
              <a:gd name="connsiteX174" fmla="*/ 701013 w 1057932"/>
              <a:gd name="connsiteY174" fmla="*/ 44601 h 69081"/>
              <a:gd name="connsiteX175" fmla="*/ 698691 w 1057932"/>
              <a:gd name="connsiteY175" fmla="*/ 35632 h 69081"/>
              <a:gd name="connsiteX176" fmla="*/ 698691 w 1057932"/>
              <a:gd name="connsiteY176" fmla="*/ 34914 h 69081"/>
              <a:gd name="connsiteX177" fmla="*/ 701031 w 1057932"/>
              <a:gd name="connsiteY177" fmla="*/ 24510 h 69081"/>
              <a:gd name="connsiteX178" fmla="*/ 692031 w 1057932"/>
              <a:gd name="connsiteY178" fmla="*/ 34914 h 69081"/>
              <a:gd name="connsiteX179" fmla="*/ 692031 w 1057932"/>
              <a:gd name="connsiteY179" fmla="*/ 35632 h 69081"/>
              <a:gd name="connsiteX180" fmla="*/ 695829 w 1057932"/>
              <a:gd name="connsiteY180" fmla="*/ 48440 h 69081"/>
              <a:gd name="connsiteX181" fmla="*/ 706359 w 1057932"/>
              <a:gd name="connsiteY181" fmla="*/ 53229 h 69081"/>
              <a:gd name="connsiteX182" fmla="*/ 716745 w 1057932"/>
              <a:gd name="connsiteY182" fmla="*/ 48009 h 69081"/>
              <a:gd name="connsiteX183" fmla="*/ 717537 w 1057932"/>
              <a:gd name="connsiteY183" fmla="*/ 52512 h 69081"/>
              <a:gd name="connsiteX184" fmla="*/ 722937 w 1057932"/>
              <a:gd name="connsiteY184" fmla="*/ 52512 h 69081"/>
              <a:gd name="connsiteX185" fmla="*/ 722937 w 1057932"/>
              <a:gd name="connsiteY185" fmla="*/ -246 h 69081"/>
              <a:gd name="connsiteX186" fmla="*/ 716241 w 1057932"/>
              <a:gd name="connsiteY186" fmla="*/ -246 h 69081"/>
              <a:gd name="connsiteX187" fmla="*/ 716241 w 1057932"/>
              <a:gd name="connsiteY187" fmla="*/ 19846 h 69081"/>
              <a:gd name="connsiteX188" fmla="*/ 697883 w 1057932"/>
              <a:gd name="connsiteY188" fmla="*/ 18224 h 69081"/>
              <a:gd name="connsiteX189" fmla="*/ 695721 w 1057932"/>
              <a:gd name="connsiteY189" fmla="*/ 20527 h 69081"/>
              <a:gd name="connsiteX190" fmla="*/ 691923 w 1057932"/>
              <a:gd name="connsiteY190" fmla="*/ 34878 h 69081"/>
              <a:gd name="connsiteX191" fmla="*/ 655221 w 1057932"/>
              <a:gd name="connsiteY191" fmla="*/ 52404 h 69081"/>
              <a:gd name="connsiteX192" fmla="*/ 661881 w 1057932"/>
              <a:gd name="connsiteY192" fmla="*/ 52404 h 69081"/>
              <a:gd name="connsiteX193" fmla="*/ 661881 w 1057932"/>
              <a:gd name="connsiteY193" fmla="*/ 25729 h 69081"/>
              <a:gd name="connsiteX194" fmla="*/ 665481 w 1057932"/>
              <a:gd name="connsiteY194" fmla="*/ 21908 h 69081"/>
              <a:gd name="connsiteX195" fmla="*/ 670575 w 1057932"/>
              <a:gd name="connsiteY195" fmla="*/ 20563 h 69081"/>
              <a:gd name="connsiteX196" fmla="*/ 676443 w 1057932"/>
              <a:gd name="connsiteY196" fmla="*/ 22626 h 69081"/>
              <a:gd name="connsiteX197" fmla="*/ 678243 w 1057932"/>
              <a:gd name="connsiteY197" fmla="*/ 29443 h 69081"/>
              <a:gd name="connsiteX198" fmla="*/ 678243 w 1057932"/>
              <a:gd name="connsiteY198" fmla="*/ 52368 h 69081"/>
              <a:gd name="connsiteX199" fmla="*/ 684903 w 1057932"/>
              <a:gd name="connsiteY199" fmla="*/ 52368 h 69081"/>
              <a:gd name="connsiteX200" fmla="*/ 684903 w 1057932"/>
              <a:gd name="connsiteY200" fmla="*/ 29299 h 69081"/>
              <a:gd name="connsiteX201" fmla="*/ 681717 w 1057932"/>
              <a:gd name="connsiteY201" fmla="*/ 18662 h 69081"/>
              <a:gd name="connsiteX202" fmla="*/ 672483 w 1057932"/>
              <a:gd name="connsiteY202" fmla="*/ 15074 h 69081"/>
              <a:gd name="connsiteX203" fmla="*/ 661683 w 1057932"/>
              <a:gd name="connsiteY203" fmla="*/ 21191 h 69081"/>
              <a:gd name="connsiteX204" fmla="*/ 661197 w 1057932"/>
              <a:gd name="connsiteY204" fmla="*/ 15809 h 69081"/>
              <a:gd name="connsiteX205" fmla="*/ 655257 w 1057932"/>
              <a:gd name="connsiteY205" fmla="*/ 15809 h 69081"/>
              <a:gd name="connsiteX206" fmla="*/ 626115 w 1057932"/>
              <a:gd name="connsiteY206" fmla="*/ 37425 h 69081"/>
              <a:gd name="connsiteX207" fmla="*/ 632541 w 1057932"/>
              <a:gd name="connsiteY207" fmla="*/ 35452 h 69081"/>
              <a:gd name="connsiteX208" fmla="*/ 639993 w 1057932"/>
              <a:gd name="connsiteY208" fmla="*/ 35452 h 69081"/>
              <a:gd name="connsiteX209" fmla="*/ 639993 w 1057932"/>
              <a:gd name="connsiteY209" fmla="*/ 41408 h 69081"/>
              <a:gd name="connsiteX210" fmla="*/ 636141 w 1057932"/>
              <a:gd name="connsiteY210" fmla="*/ 45677 h 69081"/>
              <a:gd name="connsiteX211" fmla="*/ 629949 w 1057932"/>
              <a:gd name="connsiteY211" fmla="*/ 47471 h 69081"/>
              <a:gd name="connsiteX212" fmla="*/ 625179 w 1057932"/>
              <a:gd name="connsiteY212" fmla="*/ 46090 h 69081"/>
              <a:gd name="connsiteX213" fmla="*/ 623631 w 1057932"/>
              <a:gd name="connsiteY213" fmla="*/ 42215 h 69081"/>
              <a:gd name="connsiteX214" fmla="*/ 623631 w 1057932"/>
              <a:gd name="connsiteY214" fmla="*/ 42215 h 69081"/>
              <a:gd name="connsiteX215" fmla="*/ 626079 w 1057932"/>
              <a:gd name="connsiteY215" fmla="*/ 37407 h 69081"/>
              <a:gd name="connsiteX216" fmla="*/ 634971 w 1057932"/>
              <a:gd name="connsiteY216" fmla="*/ 51364 h 69081"/>
              <a:gd name="connsiteX217" fmla="*/ 639921 w 1057932"/>
              <a:gd name="connsiteY217" fmla="*/ 46879 h 69081"/>
              <a:gd name="connsiteX218" fmla="*/ 640677 w 1057932"/>
              <a:gd name="connsiteY218" fmla="*/ 52261 h 69081"/>
              <a:gd name="connsiteX219" fmla="*/ 647571 w 1057932"/>
              <a:gd name="connsiteY219" fmla="*/ 52261 h 69081"/>
              <a:gd name="connsiteX220" fmla="*/ 646617 w 1057932"/>
              <a:gd name="connsiteY220" fmla="*/ 44906 h 69081"/>
              <a:gd name="connsiteX221" fmla="*/ 646617 w 1057932"/>
              <a:gd name="connsiteY221" fmla="*/ 27326 h 69081"/>
              <a:gd name="connsiteX222" fmla="*/ 642909 w 1057932"/>
              <a:gd name="connsiteY222" fmla="*/ 18267 h 69081"/>
              <a:gd name="connsiteX223" fmla="*/ 632901 w 1057932"/>
              <a:gd name="connsiteY223" fmla="*/ 15056 h 69081"/>
              <a:gd name="connsiteX224" fmla="*/ 622587 w 1057932"/>
              <a:gd name="connsiteY224" fmla="*/ 18303 h 69081"/>
              <a:gd name="connsiteX225" fmla="*/ 618735 w 1057932"/>
              <a:gd name="connsiteY225" fmla="*/ 25676 h 69081"/>
              <a:gd name="connsiteX226" fmla="*/ 618735 w 1057932"/>
              <a:gd name="connsiteY226" fmla="*/ 25855 h 69081"/>
              <a:gd name="connsiteX227" fmla="*/ 625107 w 1057932"/>
              <a:gd name="connsiteY227" fmla="*/ 25855 h 69081"/>
              <a:gd name="connsiteX228" fmla="*/ 627141 w 1057932"/>
              <a:gd name="connsiteY228" fmla="*/ 21908 h 69081"/>
              <a:gd name="connsiteX229" fmla="*/ 632541 w 1057932"/>
              <a:gd name="connsiteY229" fmla="*/ 20312 h 69081"/>
              <a:gd name="connsiteX230" fmla="*/ 637941 w 1057932"/>
              <a:gd name="connsiteY230" fmla="*/ 22106 h 69081"/>
              <a:gd name="connsiteX231" fmla="*/ 639921 w 1057932"/>
              <a:gd name="connsiteY231" fmla="*/ 27200 h 69081"/>
              <a:gd name="connsiteX232" fmla="*/ 639921 w 1057932"/>
              <a:gd name="connsiteY232" fmla="*/ 30788 h 69081"/>
              <a:gd name="connsiteX233" fmla="*/ 632721 w 1057932"/>
              <a:gd name="connsiteY233" fmla="*/ 30788 h 69081"/>
              <a:gd name="connsiteX234" fmla="*/ 621129 w 1057932"/>
              <a:gd name="connsiteY234" fmla="*/ 33748 h 69081"/>
              <a:gd name="connsiteX235" fmla="*/ 616917 w 1057932"/>
              <a:gd name="connsiteY235" fmla="*/ 41928 h 69081"/>
              <a:gd name="connsiteX236" fmla="*/ 619923 w 1057932"/>
              <a:gd name="connsiteY236" fmla="*/ 50036 h 69081"/>
              <a:gd name="connsiteX237" fmla="*/ 628653 w 1057932"/>
              <a:gd name="connsiteY237" fmla="*/ 52924 h 69081"/>
              <a:gd name="connsiteX238" fmla="*/ 634989 w 1057932"/>
              <a:gd name="connsiteY238" fmla="*/ 51220 h 69081"/>
              <a:gd name="connsiteX239" fmla="*/ 569145 w 1057932"/>
              <a:gd name="connsiteY239" fmla="*/ 25819 h 69081"/>
              <a:gd name="connsiteX240" fmla="*/ 576237 w 1057932"/>
              <a:gd name="connsiteY240" fmla="*/ 21980 h 69081"/>
              <a:gd name="connsiteX241" fmla="*/ 584643 w 1057932"/>
              <a:gd name="connsiteY241" fmla="*/ 27039 h 69081"/>
              <a:gd name="connsiteX242" fmla="*/ 584643 w 1057932"/>
              <a:gd name="connsiteY242" fmla="*/ 43847 h 69081"/>
              <a:gd name="connsiteX243" fmla="*/ 576165 w 1057932"/>
              <a:gd name="connsiteY243" fmla="*/ 49103 h 69081"/>
              <a:gd name="connsiteX244" fmla="*/ 569109 w 1057932"/>
              <a:gd name="connsiteY244" fmla="*/ 45839 h 69081"/>
              <a:gd name="connsiteX245" fmla="*/ 566715 w 1057932"/>
              <a:gd name="connsiteY245" fmla="*/ 36869 h 69081"/>
              <a:gd name="connsiteX246" fmla="*/ 566715 w 1057932"/>
              <a:gd name="connsiteY246" fmla="*/ 36152 h 69081"/>
              <a:gd name="connsiteX247" fmla="*/ 569145 w 1057932"/>
              <a:gd name="connsiteY247" fmla="*/ 25783 h 69081"/>
              <a:gd name="connsiteX248" fmla="*/ 563961 w 1057932"/>
              <a:gd name="connsiteY248" fmla="*/ 49982 h 69081"/>
              <a:gd name="connsiteX249" fmla="*/ 574401 w 1057932"/>
              <a:gd name="connsiteY249" fmla="*/ 54808 h 69081"/>
              <a:gd name="connsiteX250" fmla="*/ 584625 w 1057932"/>
              <a:gd name="connsiteY250" fmla="*/ 50144 h 69081"/>
              <a:gd name="connsiteX251" fmla="*/ 584625 w 1057932"/>
              <a:gd name="connsiteY251" fmla="*/ 54270 h 69081"/>
              <a:gd name="connsiteX252" fmla="*/ 582375 w 1057932"/>
              <a:gd name="connsiteY252" fmla="*/ 61068 h 69081"/>
              <a:gd name="connsiteX253" fmla="*/ 575283 w 1057932"/>
              <a:gd name="connsiteY253" fmla="*/ 63239 h 69081"/>
              <a:gd name="connsiteX254" fmla="*/ 570297 w 1057932"/>
              <a:gd name="connsiteY254" fmla="*/ 62593 h 69081"/>
              <a:gd name="connsiteX255" fmla="*/ 565959 w 1057932"/>
              <a:gd name="connsiteY255" fmla="*/ 60961 h 69081"/>
              <a:gd name="connsiteX256" fmla="*/ 564213 w 1057932"/>
              <a:gd name="connsiteY256" fmla="*/ 66127 h 69081"/>
              <a:gd name="connsiteX257" fmla="*/ 569613 w 1057932"/>
              <a:gd name="connsiteY257" fmla="*/ 68100 h 69081"/>
              <a:gd name="connsiteX258" fmla="*/ 575319 w 1057932"/>
              <a:gd name="connsiteY258" fmla="*/ 68836 h 69081"/>
              <a:gd name="connsiteX259" fmla="*/ 587163 w 1057932"/>
              <a:gd name="connsiteY259" fmla="*/ 65069 h 69081"/>
              <a:gd name="connsiteX260" fmla="*/ 591249 w 1057932"/>
              <a:gd name="connsiteY260" fmla="*/ 54306 h 69081"/>
              <a:gd name="connsiteX261" fmla="*/ 591249 w 1057932"/>
              <a:gd name="connsiteY261" fmla="*/ 17478 h 69081"/>
              <a:gd name="connsiteX262" fmla="*/ 585939 w 1057932"/>
              <a:gd name="connsiteY262" fmla="*/ 17478 h 69081"/>
              <a:gd name="connsiteX263" fmla="*/ 585111 w 1057932"/>
              <a:gd name="connsiteY263" fmla="*/ 22249 h 69081"/>
              <a:gd name="connsiteX264" fmla="*/ 574635 w 1057932"/>
              <a:gd name="connsiteY264" fmla="*/ 16868 h 69081"/>
              <a:gd name="connsiteX265" fmla="*/ 563925 w 1057932"/>
              <a:gd name="connsiteY265" fmla="*/ 22249 h 69081"/>
              <a:gd name="connsiteX266" fmla="*/ 560037 w 1057932"/>
              <a:gd name="connsiteY266" fmla="*/ 36600 h 69081"/>
              <a:gd name="connsiteX267" fmla="*/ 560037 w 1057932"/>
              <a:gd name="connsiteY267" fmla="*/ 37318 h 69081"/>
              <a:gd name="connsiteX268" fmla="*/ 563925 w 1057932"/>
              <a:gd name="connsiteY268" fmla="*/ 50090 h 69081"/>
              <a:gd name="connsiteX269" fmla="*/ 523227 w 1057932"/>
              <a:gd name="connsiteY269" fmla="*/ 52548 h 69081"/>
              <a:gd name="connsiteX270" fmla="*/ 530013 w 1057932"/>
              <a:gd name="connsiteY270" fmla="*/ 52548 h 69081"/>
              <a:gd name="connsiteX271" fmla="*/ 530013 w 1057932"/>
              <a:gd name="connsiteY271" fmla="*/ 25729 h 69081"/>
              <a:gd name="connsiteX272" fmla="*/ 533613 w 1057932"/>
              <a:gd name="connsiteY272" fmla="*/ 21908 h 69081"/>
              <a:gd name="connsiteX273" fmla="*/ 538689 w 1057932"/>
              <a:gd name="connsiteY273" fmla="*/ 20563 h 69081"/>
              <a:gd name="connsiteX274" fmla="*/ 544557 w 1057932"/>
              <a:gd name="connsiteY274" fmla="*/ 22626 h 69081"/>
              <a:gd name="connsiteX275" fmla="*/ 546447 w 1057932"/>
              <a:gd name="connsiteY275" fmla="*/ 29443 h 69081"/>
              <a:gd name="connsiteX276" fmla="*/ 546447 w 1057932"/>
              <a:gd name="connsiteY276" fmla="*/ 52368 h 69081"/>
              <a:gd name="connsiteX277" fmla="*/ 553107 w 1057932"/>
              <a:gd name="connsiteY277" fmla="*/ 52368 h 69081"/>
              <a:gd name="connsiteX278" fmla="*/ 553107 w 1057932"/>
              <a:gd name="connsiteY278" fmla="*/ 29299 h 69081"/>
              <a:gd name="connsiteX279" fmla="*/ 549903 w 1057932"/>
              <a:gd name="connsiteY279" fmla="*/ 18662 h 69081"/>
              <a:gd name="connsiteX280" fmla="*/ 540687 w 1057932"/>
              <a:gd name="connsiteY280" fmla="*/ 15074 h 69081"/>
              <a:gd name="connsiteX281" fmla="*/ 529887 w 1057932"/>
              <a:gd name="connsiteY281" fmla="*/ 21191 h 69081"/>
              <a:gd name="connsiteX282" fmla="*/ 529401 w 1057932"/>
              <a:gd name="connsiteY282" fmla="*/ 15809 h 69081"/>
              <a:gd name="connsiteX283" fmla="*/ 523443 w 1057932"/>
              <a:gd name="connsiteY283" fmla="*/ 15809 h 69081"/>
              <a:gd name="connsiteX284" fmla="*/ 507441 w 1057932"/>
              <a:gd name="connsiteY284" fmla="*/ 6679 h 69081"/>
              <a:gd name="connsiteX285" fmla="*/ 514101 w 1057932"/>
              <a:gd name="connsiteY285" fmla="*/ 6679 h 69081"/>
              <a:gd name="connsiteX286" fmla="*/ 514101 w 1057932"/>
              <a:gd name="connsiteY286" fmla="*/ -246 h 69081"/>
              <a:gd name="connsiteX287" fmla="*/ 507441 w 1057932"/>
              <a:gd name="connsiteY287" fmla="*/ -246 h 69081"/>
              <a:gd name="connsiteX288" fmla="*/ 507441 w 1057932"/>
              <a:gd name="connsiteY288" fmla="*/ 52548 h 69081"/>
              <a:gd name="connsiteX289" fmla="*/ 514101 w 1057932"/>
              <a:gd name="connsiteY289" fmla="*/ 52548 h 69081"/>
              <a:gd name="connsiteX290" fmla="*/ 514101 w 1057932"/>
              <a:gd name="connsiteY290" fmla="*/ 15899 h 69081"/>
              <a:gd name="connsiteX291" fmla="*/ 507441 w 1057932"/>
              <a:gd name="connsiteY291" fmla="*/ 15899 h 69081"/>
              <a:gd name="connsiteX292" fmla="*/ 468633 w 1057932"/>
              <a:gd name="connsiteY292" fmla="*/ 52548 h 69081"/>
              <a:gd name="connsiteX293" fmla="*/ 475293 w 1057932"/>
              <a:gd name="connsiteY293" fmla="*/ 52548 h 69081"/>
              <a:gd name="connsiteX294" fmla="*/ 475293 w 1057932"/>
              <a:gd name="connsiteY294" fmla="*/ 25729 h 69081"/>
              <a:gd name="connsiteX295" fmla="*/ 478893 w 1057932"/>
              <a:gd name="connsiteY295" fmla="*/ 21908 h 69081"/>
              <a:gd name="connsiteX296" fmla="*/ 483969 w 1057932"/>
              <a:gd name="connsiteY296" fmla="*/ 20563 h 69081"/>
              <a:gd name="connsiteX297" fmla="*/ 489837 w 1057932"/>
              <a:gd name="connsiteY297" fmla="*/ 22626 h 69081"/>
              <a:gd name="connsiteX298" fmla="*/ 491637 w 1057932"/>
              <a:gd name="connsiteY298" fmla="*/ 29443 h 69081"/>
              <a:gd name="connsiteX299" fmla="*/ 491637 w 1057932"/>
              <a:gd name="connsiteY299" fmla="*/ 52368 h 69081"/>
              <a:gd name="connsiteX300" fmla="*/ 498297 w 1057932"/>
              <a:gd name="connsiteY300" fmla="*/ 52368 h 69081"/>
              <a:gd name="connsiteX301" fmla="*/ 498297 w 1057932"/>
              <a:gd name="connsiteY301" fmla="*/ 29299 h 69081"/>
              <a:gd name="connsiteX302" fmla="*/ 495093 w 1057932"/>
              <a:gd name="connsiteY302" fmla="*/ 18662 h 69081"/>
              <a:gd name="connsiteX303" fmla="*/ 485877 w 1057932"/>
              <a:gd name="connsiteY303" fmla="*/ 15074 h 69081"/>
              <a:gd name="connsiteX304" fmla="*/ 475077 w 1057932"/>
              <a:gd name="connsiteY304" fmla="*/ 21191 h 69081"/>
              <a:gd name="connsiteX305" fmla="*/ 474591 w 1057932"/>
              <a:gd name="connsiteY305" fmla="*/ 15809 h 69081"/>
              <a:gd name="connsiteX306" fmla="*/ 468633 w 1057932"/>
              <a:gd name="connsiteY306" fmla="*/ 15809 h 69081"/>
              <a:gd name="connsiteX307" fmla="*/ 452847 w 1057932"/>
              <a:gd name="connsiteY307" fmla="*/ 6679 h 69081"/>
              <a:gd name="connsiteX308" fmla="*/ 459507 w 1057932"/>
              <a:gd name="connsiteY308" fmla="*/ 6679 h 69081"/>
              <a:gd name="connsiteX309" fmla="*/ 459507 w 1057932"/>
              <a:gd name="connsiteY309" fmla="*/ -246 h 69081"/>
              <a:gd name="connsiteX310" fmla="*/ 452847 w 1057932"/>
              <a:gd name="connsiteY310" fmla="*/ -246 h 69081"/>
              <a:gd name="connsiteX311" fmla="*/ 452847 w 1057932"/>
              <a:gd name="connsiteY311" fmla="*/ 52548 h 69081"/>
              <a:gd name="connsiteX312" fmla="*/ 459507 w 1057932"/>
              <a:gd name="connsiteY312" fmla="*/ 52548 h 69081"/>
              <a:gd name="connsiteX313" fmla="*/ 459507 w 1057932"/>
              <a:gd name="connsiteY313" fmla="*/ 15899 h 69081"/>
              <a:gd name="connsiteX314" fmla="*/ 452847 w 1057932"/>
              <a:gd name="connsiteY314" fmla="*/ 15899 h 69081"/>
              <a:gd name="connsiteX315" fmla="*/ 423273 w 1057932"/>
              <a:gd name="connsiteY315" fmla="*/ 37425 h 69081"/>
              <a:gd name="connsiteX316" fmla="*/ 429699 w 1057932"/>
              <a:gd name="connsiteY316" fmla="*/ 35452 h 69081"/>
              <a:gd name="connsiteX317" fmla="*/ 437151 w 1057932"/>
              <a:gd name="connsiteY317" fmla="*/ 35452 h 69081"/>
              <a:gd name="connsiteX318" fmla="*/ 437151 w 1057932"/>
              <a:gd name="connsiteY318" fmla="*/ 41408 h 69081"/>
              <a:gd name="connsiteX319" fmla="*/ 433299 w 1057932"/>
              <a:gd name="connsiteY319" fmla="*/ 45677 h 69081"/>
              <a:gd name="connsiteX320" fmla="*/ 427107 w 1057932"/>
              <a:gd name="connsiteY320" fmla="*/ 47471 h 69081"/>
              <a:gd name="connsiteX321" fmla="*/ 422319 w 1057932"/>
              <a:gd name="connsiteY321" fmla="*/ 46090 h 69081"/>
              <a:gd name="connsiteX322" fmla="*/ 420771 w 1057932"/>
              <a:gd name="connsiteY322" fmla="*/ 42215 h 69081"/>
              <a:gd name="connsiteX323" fmla="*/ 420771 w 1057932"/>
              <a:gd name="connsiteY323" fmla="*/ 42215 h 69081"/>
              <a:gd name="connsiteX324" fmla="*/ 423273 w 1057932"/>
              <a:gd name="connsiteY324" fmla="*/ 37425 h 69081"/>
              <a:gd name="connsiteX325" fmla="*/ 432165 w 1057932"/>
              <a:gd name="connsiteY325" fmla="*/ 51382 h 69081"/>
              <a:gd name="connsiteX326" fmla="*/ 437115 w 1057932"/>
              <a:gd name="connsiteY326" fmla="*/ 46897 h 69081"/>
              <a:gd name="connsiteX327" fmla="*/ 437871 w 1057932"/>
              <a:gd name="connsiteY327" fmla="*/ 52279 h 69081"/>
              <a:gd name="connsiteX328" fmla="*/ 444747 w 1057932"/>
              <a:gd name="connsiteY328" fmla="*/ 52279 h 69081"/>
              <a:gd name="connsiteX329" fmla="*/ 443811 w 1057932"/>
              <a:gd name="connsiteY329" fmla="*/ 44924 h 69081"/>
              <a:gd name="connsiteX330" fmla="*/ 443811 w 1057932"/>
              <a:gd name="connsiteY330" fmla="*/ 27344 h 69081"/>
              <a:gd name="connsiteX331" fmla="*/ 440085 w 1057932"/>
              <a:gd name="connsiteY331" fmla="*/ 18285 h 69081"/>
              <a:gd name="connsiteX332" fmla="*/ 430095 w 1057932"/>
              <a:gd name="connsiteY332" fmla="*/ 15074 h 69081"/>
              <a:gd name="connsiteX333" fmla="*/ 419781 w 1057932"/>
              <a:gd name="connsiteY333" fmla="*/ 18321 h 69081"/>
              <a:gd name="connsiteX334" fmla="*/ 415929 w 1057932"/>
              <a:gd name="connsiteY334" fmla="*/ 25694 h 69081"/>
              <a:gd name="connsiteX335" fmla="*/ 415929 w 1057932"/>
              <a:gd name="connsiteY335" fmla="*/ 25873 h 69081"/>
              <a:gd name="connsiteX336" fmla="*/ 422283 w 1057932"/>
              <a:gd name="connsiteY336" fmla="*/ 25873 h 69081"/>
              <a:gd name="connsiteX337" fmla="*/ 424317 w 1057932"/>
              <a:gd name="connsiteY337" fmla="*/ 21926 h 69081"/>
              <a:gd name="connsiteX338" fmla="*/ 429717 w 1057932"/>
              <a:gd name="connsiteY338" fmla="*/ 20330 h 69081"/>
              <a:gd name="connsiteX339" fmla="*/ 435117 w 1057932"/>
              <a:gd name="connsiteY339" fmla="*/ 22124 h 69081"/>
              <a:gd name="connsiteX340" fmla="*/ 437097 w 1057932"/>
              <a:gd name="connsiteY340" fmla="*/ 27218 h 69081"/>
              <a:gd name="connsiteX341" fmla="*/ 437097 w 1057932"/>
              <a:gd name="connsiteY341" fmla="*/ 30806 h 69081"/>
              <a:gd name="connsiteX342" fmla="*/ 429897 w 1057932"/>
              <a:gd name="connsiteY342" fmla="*/ 30806 h 69081"/>
              <a:gd name="connsiteX343" fmla="*/ 418305 w 1057932"/>
              <a:gd name="connsiteY343" fmla="*/ 33766 h 69081"/>
              <a:gd name="connsiteX344" fmla="*/ 414093 w 1057932"/>
              <a:gd name="connsiteY344" fmla="*/ 41946 h 69081"/>
              <a:gd name="connsiteX345" fmla="*/ 417117 w 1057932"/>
              <a:gd name="connsiteY345" fmla="*/ 50054 h 69081"/>
              <a:gd name="connsiteX346" fmla="*/ 425847 w 1057932"/>
              <a:gd name="connsiteY346" fmla="*/ 52942 h 69081"/>
              <a:gd name="connsiteX347" fmla="*/ 432183 w 1057932"/>
              <a:gd name="connsiteY347" fmla="*/ 51238 h 69081"/>
              <a:gd name="connsiteX348" fmla="*/ 399441 w 1057932"/>
              <a:gd name="connsiteY348" fmla="*/ 26124 h 69081"/>
              <a:gd name="connsiteX349" fmla="*/ 406641 w 1057932"/>
              <a:gd name="connsiteY349" fmla="*/ 21352 h 69081"/>
              <a:gd name="connsiteX350" fmla="*/ 410061 w 1057932"/>
              <a:gd name="connsiteY350" fmla="*/ 21586 h 69081"/>
              <a:gd name="connsiteX351" fmla="*/ 410961 w 1057932"/>
              <a:gd name="connsiteY351" fmla="*/ 15361 h 69081"/>
              <a:gd name="connsiteX352" fmla="*/ 408405 w 1057932"/>
              <a:gd name="connsiteY352" fmla="*/ 14984 h 69081"/>
              <a:gd name="connsiteX353" fmla="*/ 399297 w 1057932"/>
              <a:gd name="connsiteY353" fmla="*/ 21012 h 69081"/>
              <a:gd name="connsiteX354" fmla="*/ 398667 w 1057932"/>
              <a:gd name="connsiteY354" fmla="*/ 15630 h 69081"/>
              <a:gd name="connsiteX355" fmla="*/ 392709 w 1057932"/>
              <a:gd name="connsiteY355" fmla="*/ 15630 h 69081"/>
              <a:gd name="connsiteX356" fmla="*/ 392709 w 1057932"/>
              <a:gd name="connsiteY356" fmla="*/ 52153 h 69081"/>
              <a:gd name="connsiteX357" fmla="*/ 399369 w 1057932"/>
              <a:gd name="connsiteY357" fmla="*/ 52153 h 69081"/>
              <a:gd name="connsiteX358" fmla="*/ 351813 w 1057932"/>
              <a:gd name="connsiteY358" fmla="*/ 3234 h 69081"/>
              <a:gd name="connsiteX359" fmla="*/ 351813 w 1057932"/>
              <a:gd name="connsiteY359" fmla="*/ 8437 h 69081"/>
              <a:gd name="connsiteX360" fmla="*/ 367617 w 1057932"/>
              <a:gd name="connsiteY360" fmla="*/ 8437 h 69081"/>
              <a:gd name="connsiteX361" fmla="*/ 367617 w 1057932"/>
              <a:gd name="connsiteY361" fmla="*/ 52368 h 69081"/>
              <a:gd name="connsiteX362" fmla="*/ 374277 w 1057932"/>
              <a:gd name="connsiteY362" fmla="*/ 52368 h 69081"/>
              <a:gd name="connsiteX363" fmla="*/ 374277 w 1057932"/>
              <a:gd name="connsiteY363" fmla="*/ 8437 h 69081"/>
              <a:gd name="connsiteX364" fmla="*/ 390117 w 1057932"/>
              <a:gd name="connsiteY364" fmla="*/ 8437 h 69081"/>
              <a:gd name="connsiteX365" fmla="*/ 390117 w 1057932"/>
              <a:gd name="connsiteY365" fmla="*/ 3234 h 69081"/>
              <a:gd name="connsiteX366" fmla="*/ 323679 w 1057932"/>
              <a:gd name="connsiteY366" fmla="*/ 45874 h 69081"/>
              <a:gd name="connsiteX367" fmla="*/ 323679 w 1057932"/>
              <a:gd name="connsiteY367" fmla="*/ 51382 h 69081"/>
              <a:gd name="connsiteX368" fmla="*/ 321303 w 1057932"/>
              <a:gd name="connsiteY368" fmla="*/ 62037 h 69081"/>
              <a:gd name="connsiteX369" fmla="*/ 325299 w 1057932"/>
              <a:gd name="connsiteY369" fmla="*/ 62037 h 69081"/>
              <a:gd name="connsiteX370" fmla="*/ 330375 w 1057932"/>
              <a:gd name="connsiteY370" fmla="*/ 51722 h 69081"/>
              <a:gd name="connsiteX371" fmla="*/ 330375 w 1057932"/>
              <a:gd name="connsiteY371" fmla="*/ 45874 h 69081"/>
              <a:gd name="connsiteX372" fmla="*/ 303051 w 1057932"/>
              <a:gd name="connsiteY372" fmla="*/ 47866 h 69081"/>
              <a:gd name="connsiteX373" fmla="*/ 303051 w 1057932"/>
              <a:gd name="connsiteY373" fmla="*/ 47866 h 69081"/>
              <a:gd name="connsiteX374" fmla="*/ 297165 w 1057932"/>
              <a:gd name="connsiteY374" fmla="*/ 46072 h 69081"/>
              <a:gd name="connsiteX375" fmla="*/ 294609 w 1057932"/>
              <a:gd name="connsiteY375" fmla="*/ 40995 h 69081"/>
              <a:gd name="connsiteX376" fmla="*/ 288255 w 1057932"/>
              <a:gd name="connsiteY376" fmla="*/ 40995 h 69081"/>
              <a:gd name="connsiteX377" fmla="*/ 288255 w 1057932"/>
              <a:gd name="connsiteY377" fmla="*/ 41175 h 69081"/>
              <a:gd name="connsiteX378" fmla="*/ 292143 w 1057932"/>
              <a:gd name="connsiteY378" fmla="*/ 49552 h 69081"/>
              <a:gd name="connsiteX379" fmla="*/ 302853 w 1057932"/>
              <a:gd name="connsiteY379" fmla="*/ 52996 h 69081"/>
              <a:gd name="connsiteX380" fmla="*/ 313401 w 1057932"/>
              <a:gd name="connsiteY380" fmla="*/ 49982 h 69081"/>
              <a:gd name="connsiteX381" fmla="*/ 317343 w 1057932"/>
              <a:gd name="connsiteY381" fmla="*/ 42107 h 69081"/>
              <a:gd name="connsiteX382" fmla="*/ 314031 w 1057932"/>
              <a:gd name="connsiteY382" fmla="*/ 35309 h 69081"/>
              <a:gd name="connsiteX383" fmla="*/ 303645 w 1057932"/>
              <a:gd name="connsiteY383" fmla="*/ 31201 h 69081"/>
              <a:gd name="connsiteX384" fmla="*/ 297435 w 1057932"/>
              <a:gd name="connsiteY384" fmla="*/ 29030 h 69081"/>
              <a:gd name="connsiteX385" fmla="*/ 295851 w 1057932"/>
              <a:gd name="connsiteY385" fmla="*/ 25532 h 69081"/>
              <a:gd name="connsiteX386" fmla="*/ 297651 w 1057932"/>
              <a:gd name="connsiteY386" fmla="*/ 21765 h 69081"/>
              <a:gd name="connsiteX387" fmla="*/ 302799 w 1057932"/>
              <a:gd name="connsiteY387" fmla="*/ 20294 h 69081"/>
              <a:gd name="connsiteX388" fmla="*/ 308199 w 1057932"/>
              <a:gd name="connsiteY388" fmla="*/ 22088 h 69081"/>
              <a:gd name="connsiteX389" fmla="*/ 310233 w 1057932"/>
              <a:gd name="connsiteY389" fmla="*/ 26662 h 69081"/>
              <a:gd name="connsiteX390" fmla="*/ 316587 w 1057932"/>
              <a:gd name="connsiteY390" fmla="*/ 26662 h 69081"/>
              <a:gd name="connsiteX391" fmla="*/ 316587 w 1057932"/>
              <a:gd name="connsiteY391" fmla="*/ 26465 h 69081"/>
              <a:gd name="connsiteX392" fmla="*/ 312987 w 1057932"/>
              <a:gd name="connsiteY392" fmla="*/ 18428 h 69081"/>
              <a:gd name="connsiteX393" fmla="*/ 302997 w 1057932"/>
              <a:gd name="connsiteY393" fmla="*/ 15182 h 69081"/>
              <a:gd name="connsiteX394" fmla="*/ 292971 w 1057932"/>
              <a:gd name="connsiteY394" fmla="*/ 18267 h 69081"/>
              <a:gd name="connsiteX395" fmla="*/ 289137 w 1057932"/>
              <a:gd name="connsiteY395" fmla="*/ 25747 h 69081"/>
              <a:gd name="connsiteX396" fmla="*/ 292395 w 1057932"/>
              <a:gd name="connsiteY396" fmla="*/ 32636 h 69081"/>
              <a:gd name="connsiteX397" fmla="*/ 302583 w 1057932"/>
              <a:gd name="connsiteY397" fmla="*/ 36636 h 69081"/>
              <a:gd name="connsiteX398" fmla="*/ 308865 w 1057932"/>
              <a:gd name="connsiteY398" fmla="*/ 39058 h 69081"/>
              <a:gd name="connsiteX399" fmla="*/ 310665 w 1057932"/>
              <a:gd name="connsiteY399" fmla="*/ 42753 h 69081"/>
              <a:gd name="connsiteX400" fmla="*/ 308613 w 1057932"/>
              <a:gd name="connsiteY400" fmla="*/ 46395 h 69081"/>
              <a:gd name="connsiteX401" fmla="*/ 303051 w 1057932"/>
              <a:gd name="connsiteY401" fmla="*/ 47794 h 69081"/>
              <a:gd name="connsiteX402" fmla="*/ 273639 w 1057932"/>
              <a:gd name="connsiteY402" fmla="*/ 52296 h 69081"/>
              <a:gd name="connsiteX403" fmla="*/ 280299 w 1057932"/>
              <a:gd name="connsiteY403" fmla="*/ 52296 h 69081"/>
              <a:gd name="connsiteX404" fmla="*/ 280299 w 1057932"/>
              <a:gd name="connsiteY404" fmla="*/ -246 h 69081"/>
              <a:gd name="connsiteX405" fmla="*/ 273639 w 1057932"/>
              <a:gd name="connsiteY405" fmla="*/ -246 h 69081"/>
              <a:gd name="connsiteX406" fmla="*/ 244011 w 1057932"/>
              <a:gd name="connsiteY406" fmla="*/ 37425 h 69081"/>
              <a:gd name="connsiteX407" fmla="*/ 250437 w 1057932"/>
              <a:gd name="connsiteY407" fmla="*/ 35452 h 69081"/>
              <a:gd name="connsiteX408" fmla="*/ 257889 w 1057932"/>
              <a:gd name="connsiteY408" fmla="*/ 35452 h 69081"/>
              <a:gd name="connsiteX409" fmla="*/ 257889 w 1057932"/>
              <a:gd name="connsiteY409" fmla="*/ 41408 h 69081"/>
              <a:gd name="connsiteX410" fmla="*/ 254037 w 1057932"/>
              <a:gd name="connsiteY410" fmla="*/ 45677 h 69081"/>
              <a:gd name="connsiteX411" fmla="*/ 247845 w 1057932"/>
              <a:gd name="connsiteY411" fmla="*/ 47471 h 69081"/>
              <a:gd name="connsiteX412" fmla="*/ 243075 w 1057932"/>
              <a:gd name="connsiteY412" fmla="*/ 46090 h 69081"/>
              <a:gd name="connsiteX413" fmla="*/ 241527 w 1057932"/>
              <a:gd name="connsiteY413" fmla="*/ 42215 h 69081"/>
              <a:gd name="connsiteX414" fmla="*/ 241527 w 1057932"/>
              <a:gd name="connsiteY414" fmla="*/ 42215 h 69081"/>
              <a:gd name="connsiteX415" fmla="*/ 243975 w 1057932"/>
              <a:gd name="connsiteY415" fmla="*/ 37407 h 69081"/>
              <a:gd name="connsiteX416" fmla="*/ 252885 w 1057932"/>
              <a:gd name="connsiteY416" fmla="*/ 51364 h 69081"/>
              <a:gd name="connsiteX417" fmla="*/ 257817 w 1057932"/>
              <a:gd name="connsiteY417" fmla="*/ 46879 h 69081"/>
              <a:gd name="connsiteX418" fmla="*/ 258573 w 1057932"/>
              <a:gd name="connsiteY418" fmla="*/ 52261 h 69081"/>
              <a:gd name="connsiteX419" fmla="*/ 265467 w 1057932"/>
              <a:gd name="connsiteY419" fmla="*/ 52261 h 69081"/>
              <a:gd name="connsiteX420" fmla="*/ 264531 w 1057932"/>
              <a:gd name="connsiteY420" fmla="*/ 44906 h 69081"/>
              <a:gd name="connsiteX421" fmla="*/ 264531 w 1057932"/>
              <a:gd name="connsiteY421" fmla="*/ 27326 h 69081"/>
              <a:gd name="connsiteX422" fmla="*/ 260805 w 1057932"/>
              <a:gd name="connsiteY422" fmla="*/ 18267 h 69081"/>
              <a:gd name="connsiteX423" fmla="*/ 250815 w 1057932"/>
              <a:gd name="connsiteY423" fmla="*/ 15056 h 69081"/>
              <a:gd name="connsiteX424" fmla="*/ 240483 w 1057932"/>
              <a:gd name="connsiteY424" fmla="*/ 18303 h 69081"/>
              <a:gd name="connsiteX425" fmla="*/ 236631 w 1057932"/>
              <a:gd name="connsiteY425" fmla="*/ 25676 h 69081"/>
              <a:gd name="connsiteX426" fmla="*/ 236721 w 1057932"/>
              <a:gd name="connsiteY426" fmla="*/ 25855 h 69081"/>
              <a:gd name="connsiteX427" fmla="*/ 243075 w 1057932"/>
              <a:gd name="connsiteY427" fmla="*/ 25855 h 69081"/>
              <a:gd name="connsiteX428" fmla="*/ 245109 w 1057932"/>
              <a:gd name="connsiteY428" fmla="*/ 21908 h 69081"/>
              <a:gd name="connsiteX429" fmla="*/ 250509 w 1057932"/>
              <a:gd name="connsiteY429" fmla="*/ 20312 h 69081"/>
              <a:gd name="connsiteX430" fmla="*/ 255909 w 1057932"/>
              <a:gd name="connsiteY430" fmla="*/ 22106 h 69081"/>
              <a:gd name="connsiteX431" fmla="*/ 257871 w 1057932"/>
              <a:gd name="connsiteY431" fmla="*/ 27200 h 69081"/>
              <a:gd name="connsiteX432" fmla="*/ 257871 w 1057932"/>
              <a:gd name="connsiteY432" fmla="*/ 30788 h 69081"/>
              <a:gd name="connsiteX433" fmla="*/ 250671 w 1057932"/>
              <a:gd name="connsiteY433" fmla="*/ 30788 h 69081"/>
              <a:gd name="connsiteX434" fmla="*/ 239079 w 1057932"/>
              <a:gd name="connsiteY434" fmla="*/ 33748 h 69081"/>
              <a:gd name="connsiteX435" fmla="*/ 234867 w 1057932"/>
              <a:gd name="connsiteY435" fmla="*/ 41928 h 69081"/>
              <a:gd name="connsiteX436" fmla="*/ 237873 w 1057932"/>
              <a:gd name="connsiteY436" fmla="*/ 50036 h 69081"/>
              <a:gd name="connsiteX437" fmla="*/ 246603 w 1057932"/>
              <a:gd name="connsiteY437" fmla="*/ 52924 h 69081"/>
              <a:gd name="connsiteX438" fmla="*/ 252957 w 1057932"/>
              <a:gd name="connsiteY438" fmla="*/ 51220 h 69081"/>
              <a:gd name="connsiteX439" fmla="*/ 220413 w 1057932"/>
              <a:gd name="connsiteY439" fmla="*/ 6499 h 69081"/>
              <a:gd name="connsiteX440" fmla="*/ 227073 w 1057932"/>
              <a:gd name="connsiteY440" fmla="*/ 6499 h 69081"/>
              <a:gd name="connsiteX441" fmla="*/ 227073 w 1057932"/>
              <a:gd name="connsiteY441" fmla="*/ -246 h 69081"/>
              <a:gd name="connsiteX442" fmla="*/ 220413 w 1057932"/>
              <a:gd name="connsiteY442" fmla="*/ -246 h 69081"/>
              <a:gd name="connsiteX443" fmla="*/ 220413 w 1057932"/>
              <a:gd name="connsiteY443" fmla="*/ 52368 h 69081"/>
              <a:gd name="connsiteX444" fmla="*/ 227073 w 1057932"/>
              <a:gd name="connsiteY444" fmla="*/ 52368 h 69081"/>
              <a:gd name="connsiteX445" fmla="*/ 227073 w 1057932"/>
              <a:gd name="connsiteY445" fmla="*/ 15899 h 69081"/>
              <a:gd name="connsiteX446" fmla="*/ 220413 w 1057932"/>
              <a:gd name="connsiteY446" fmla="*/ 15899 h 69081"/>
              <a:gd name="connsiteX447" fmla="*/ 203925 w 1057932"/>
              <a:gd name="connsiteY447" fmla="*/ 26303 h 69081"/>
              <a:gd name="connsiteX448" fmla="*/ 211125 w 1057932"/>
              <a:gd name="connsiteY448" fmla="*/ 21532 h 69081"/>
              <a:gd name="connsiteX449" fmla="*/ 214545 w 1057932"/>
              <a:gd name="connsiteY449" fmla="*/ 21765 h 69081"/>
              <a:gd name="connsiteX450" fmla="*/ 215445 w 1057932"/>
              <a:gd name="connsiteY450" fmla="*/ 15540 h 69081"/>
              <a:gd name="connsiteX451" fmla="*/ 212889 w 1057932"/>
              <a:gd name="connsiteY451" fmla="*/ 15164 h 69081"/>
              <a:gd name="connsiteX452" fmla="*/ 203781 w 1057932"/>
              <a:gd name="connsiteY452" fmla="*/ 21191 h 69081"/>
              <a:gd name="connsiteX453" fmla="*/ 203133 w 1057932"/>
              <a:gd name="connsiteY453" fmla="*/ 15809 h 69081"/>
              <a:gd name="connsiteX454" fmla="*/ 197193 w 1057932"/>
              <a:gd name="connsiteY454" fmla="*/ 15809 h 69081"/>
              <a:gd name="connsiteX455" fmla="*/ 197193 w 1057932"/>
              <a:gd name="connsiteY455" fmla="*/ 52332 h 69081"/>
              <a:gd name="connsiteX456" fmla="*/ 203853 w 1057932"/>
              <a:gd name="connsiteY456" fmla="*/ 52332 h 69081"/>
              <a:gd name="connsiteX457" fmla="*/ 156315 w 1057932"/>
              <a:gd name="connsiteY457" fmla="*/ 3234 h 69081"/>
              <a:gd name="connsiteX458" fmla="*/ 156315 w 1057932"/>
              <a:gd name="connsiteY458" fmla="*/ 8437 h 69081"/>
              <a:gd name="connsiteX459" fmla="*/ 172119 w 1057932"/>
              <a:gd name="connsiteY459" fmla="*/ 8437 h 69081"/>
              <a:gd name="connsiteX460" fmla="*/ 172119 w 1057932"/>
              <a:gd name="connsiteY460" fmla="*/ 52368 h 69081"/>
              <a:gd name="connsiteX461" fmla="*/ 178779 w 1057932"/>
              <a:gd name="connsiteY461" fmla="*/ 52368 h 69081"/>
              <a:gd name="connsiteX462" fmla="*/ 178779 w 1057932"/>
              <a:gd name="connsiteY462" fmla="*/ 8437 h 69081"/>
              <a:gd name="connsiteX463" fmla="*/ 194619 w 1057932"/>
              <a:gd name="connsiteY463" fmla="*/ 8437 h 69081"/>
              <a:gd name="connsiteX464" fmla="*/ 194619 w 1057932"/>
              <a:gd name="connsiteY464" fmla="*/ 3234 h 69081"/>
              <a:gd name="connsiteX465" fmla="*/ 128181 w 1057932"/>
              <a:gd name="connsiteY465" fmla="*/ 45874 h 69081"/>
              <a:gd name="connsiteX466" fmla="*/ 128181 w 1057932"/>
              <a:gd name="connsiteY466" fmla="*/ 51382 h 69081"/>
              <a:gd name="connsiteX467" fmla="*/ 125805 w 1057932"/>
              <a:gd name="connsiteY467" fmla="*/ 62037 h 69081"/>
              <a:gd name="connsiteX468" fmla="*/ 129783 w 1057932"/>
              <a:gd name="connsiteY468" fmla="*/ 62037 h 69081"/>
              <a:gd name="connsiteX469" fmla="*/ 134877 w 1057932"/>
              <a:gd name="connsiteY469" fmla="*/ 51722 h 69081"/>
              <a:gd name="connsiteX470" fmla="*/ 134877 w 1057932"/>
              <a:gd name="connsiteY470" fmla="*/ 45874 h 69081"/>
              <a:gd name="connsiteX471" fmla="*/ 108381 w 1057932"/>
              <a:gd name="connsiteY471" fmla="*/ 15917 h 69081"/>
              <a:gd name="connsiteX472" fmla="*/ 102585 w 1057932"/>
              <a:gd name="connsiteY472" fmla="*/ 15917 h 69081"/>
              <a:gd name="connsiteX473" fmla="*/ 102585 w 1057932"/>
              <a:gd name="connsiteY473" fmla="*/ 20868 h 69081"/>
              <a:gd name="connsiteX474" fmla="*/ 108381 w 1057932"/>
              <a:gd name="connsiteY474" fmla="*/ 20868 h 69081"/>
              <a:gd name="connsiteX475" fmla="*/ 108381 w 1057932"/>
              <a:gd name="connsiteY475" fmla="*/ 43022 h 69081"/>
              <a:gd name="connsiteX476" fmla="*/ 110721 w 1057932"/>
              <a:gd name="connsiteY476" fmla="*/ 50646 h 69081"/>
              <a:gd name="connsiteX477" fmla="*/ 117255 w 1057932"/>
              <a:gd name="connsiteY477" fmla="*/ 53158 h 69081"/>
              <a:gd name="connsiteX478" fmla="*/ 122349 w 1057932"/>
              <a:gd name="connsiteY478" fmla="*/ 51776 h 69081"/>
              <a:gd name="connsiteX479" fmla="*/ 121485 w 1057932"/>
              <a:gd name="connsiteY479" fmla="*/ 47220 h 69081"/>
              <a:gd name="connsiteX480" fmla="*/ 119001 w 1057932"/>
              <a:gd name="connsiteY480" fmla="*/ 47686 h 69081"/>
              <a:gd name="connsiteX481" fmla="*/ 115113 w 1057932"/>
              <a:gd name="connsiteY481" fmla="*/ 43022 h 69081"/>
              <a:gd name="connsiteX482" fmla="*/ 115113 w 1057932"/>
              <a:gd name="connsiteY482" fmla="*/ 20868 h 69081"/>
              <a:gd name="connsiteX483" fmla="*/ 122043 w 1057932"/>
              <a:gd name="connsiteY483" fmla="*/ 20868 h 69081"/>
              <a:gd name="connsiteX484" fmla="*/ 122043 w 1057932"/>
              <a:gd name="connsiteY484" fmla="*/ 15899 h 69081"/>
              <a:gd name="connsiteX485" fmla="*/ 115113 w 1057932"/>
              <a:gd name="connsiteY485" fmla="*/ 15899 h 69081"/>
              <a:gd name="connsiteX486" fmla="*/ 115113 w 1057932"/>
              <a:gd name="connsiteY486" fmla="*/ 7073 h 69081"/>
              <a:gd name="connsiteX487" fmla="*/ 108273 w 1057932"/>
              <a:gd name="connsiteY487" fmla="*/ 7073 h 69081"/>
              <a:gd name="connsiteX488" fmla="*/ 84783 w 1057932"/>
              <a:gd name="connsiteY488" fmla="*/ 47866 h 69081"/>
              <a:gd name="connsiteX489" fmla="*/ 84783 w 1057932"/>
              <a:gd name="connsiteY489" fmla="*/ 47866 h 69081"/>
              <a:gd name="connsiteX490" fmla="*/ 78897 w 1057932"/>
              <a:gd name="connsiteY490" fmla="*/ 46072 h 69081"/>
              <a:gd name="connsiteX491" fmla="*/ 76341 w 1057932"/>
              <a:gd name="connsiteY491" fmla="*/ 40995 h 69081"/>
              <a:gd name="connsiteX492" fmla="*/ 69987 w 1057932"/>
              <a:gd name="connsiteY492" fmla="*/ 40995 h 69081"/>
              <a:gd name="connsiteX493" fmla="*/ 69987 w 1057932"/>
              <a:gd name="connsiteY493" fmla="*/ 41175 h 69081"/>
              <a:gd name="connsiteX494" fmla="*/ 73875 w 1057932"/>
              <a:gd name="connsiteY494" fmla="*/ 49552 h 69081"/>
              <a:gd name="connsiteX495" fmla="*/ 84675 w 1057932"/>
              <a:gd name="connsiteY495" fmla="*/ 52996 h 69081"/>
              <a:gd name="connsiteX496" fmla="*/ 95223 w 1057932"/>
              <a:gd name="connsiteY496" fmla="*/ 49982 h 69081"/>
              <a:gd name="connsiteX497" fmla="*/ 99165 w 1057932"/>
              <a:gd name="connsiteY497" fmla="*/ 42107 h 69081"/>
              <a:gd name="connsiteX498" fmla="*/ 95853 w 1057932"/>
              <a:gd name="connsiteY498" fmla="*/ 35309 h 69081"/>
              <a:gd name="connsiteX499" fmla="*/ 85467 w 1057932"/>
              <a:gd name="connsiteY499" fmla="*/ 31201 h 69081"/>
              <a:gd name="connsiteX500" fmla="*/ 79257 w 1057932"/>
              <a:gd name="connsiteY500" fmla="*/ 29030 h 69081"/>
              <a:gd name="connsiteX501" fmla="*/ 77673 w 1057932"/>
              <a:gd name="connsiteY501" fmla="*/ 25532 h 69081"/>
              <a:gd name="connsiteX502" fmla="*/ 79473 w 1057932"/>
              <a:gd name="connsiteY502" fmla="*/ 21765 h 69081"/>
              <a:gd name="connsiteX503" fmla="*/ 84621 w 1057932"/>
              <a:gd name="connsiteY503" fmla="*/ 20294 h 69081"/>
              <a:gd name="connsiteX504" fmla="*/ 90021 w 1057932"/>
              <a:gd name="connsiteY504" fmla="*/ 22088 h 69081"/>
              <a:gd name="connsiteX505" fmla="*/ 92073 w 1057932"/>
              <a:gd name="connsiteY505" fmla="*/ 26447 h 69081"/>
              <a:gd name="connsiteX506" fmla="*/ 98427 w 1057932"/>
              <a:gd name="connsiteY506" fmla="*/ 26447 h 69081"/>
              <a:gd name="connsiteX507" fmla="*/ 98427 w 1057932"/>
              <a:gd name="connsiteY507" fmla="*/ 26250 h 69081"/>
              <a:gd name="connsiteX508" fmla="*/ 94827 w 1057932"/>
              <a:gd name="connsiteY508" fmla="*/ 18213 h 69081"/>
              <a:gd name="connsiteX509" fmla="*/ 84837 w 1057932"/>
              <a:gd name="connsiteY509" fmla="*/ 14966 h 69081"/>
              <a:gd name="connsiteX510" fmla="*/ 74811 w 1057932"/>
              <a:gd name="connsiteY510" fmla="*/ 18052 h 69081"/>
              <a:gd name="connsiteX511" fmla="*/ 70977 w 1057932"/>
              <a:gd name="connsiteY511" fmla="*/ 25532 h 69081"/>
              <a:gd name="connsiteX512" fmla="*/ 74235 w 1057932"/>
              <a:gd name="connsiteY512" fmla="*/ 32421 h 69081"/>
              <a:gd name="connsiteX513" fmla="*/ 84423 w 1057932"/>
              <a:gd name="connsiteY513" fmla="*/ 36421 h 69081"/>
              <a:gd name="connsiteX514" fmla="*/ 90705 w 1057932"/>
              <a:gd name="connsiteY514" fmla="*/ 38842 h 69081"/>
              <a:gd name="connsiteX515" fmla="*/ 92505 w 1057932"/>
              <a:gd name="connsiteY515" fmla="*/ 42538 h 69081"/>
              <a:gd name="connsiteX516" fmla="*/ 90471 w 1057932"/>
              <a:gd name="connsiteY516" fmla="*/ 46269 h 69081"/>
              <a:gd name="connsiteX517" fmla="*/ 84909 w 1057932"/>
              <a:gd name="connsiteY517" fmla="*/ 47668 h 69081"/>
              <a:gd name="connsiteX518" fmla="*/ 63885 w 1057932"/>
              <a:gd name="connsiteY518" fmla="*/ 48458 h 69081"/>
              <a:gd name="connsiteX519" fmla="*/ 63885 w 1057932"/>
              <a:gd name="connsiteY519" fmla="*/ 48458 h 69081"/>
              <a:gd name="connsiteX520" fmla="*/ 61257 w 1057932"/>
              <a:gd name="connsiteY520" fmla="*/ 44134 h 69081"/>
              <a:gd name="connsiteX521" fmla="*/ 50871 w 1057932"/>
              <a:gd name="connsiteY521" fmla="*/ 47722 h 69081"/>
              <a:gd name="connsiteX522" fmla="*/ 43671 w 1057932"/>
              <a:gd name="connsiteY522" fmla="*/ 44404 h 69081"/>
              <a:gd name="connsiteX523" fmla="*/ 40935 w 1057932"/>
              <a:gd name="connsiteY523" fmla="*/ 35685 h 69081"/>
              <a:gd name="connsiteX524" fmla="*/ 41043 w 1057932"/>
              <a:gd name="connsiteY524" fmla="*/ 35542 h 69081"/>
              <a:gd name="connsiteX525" fmla="*/ 64839 w 1057932"/>
              <a:gd name="connsiteY525" fmla="*/ 35542 h 69081"/>
              <a:gd name="connsiteX526" fmla="*/ 64839 w 1057932"/>
              <a:gd name="connsiteY526" fmla="*/ 31380 h 69081"/>
              <a:gd name="connsiteX527" fmla="*/ 60987 w 1057932"/>
              <a:gd name="connsiteY527" fmla="*/ 19397 h 69081"/>
              <a:gd name="connsiteX528" fmla="*/ 49827 w 1057932"/>
              <a:gd name="connsiteY528" fmla="*/ 15020 h 69081"/>
              <a:gd name="connsiteX529" fmla="*/ 38739 w 1057932"/>
              <a:gd name="connsiteY529" fmla="*/ 20258 h 69081"/>
              <a:gd name="connsiteX530" fmla="*/ 34131 w 1057932"/>
              <a:gd name="connsiteY530" fmla="*/ 33174 h 69081"/>
              <a:gd name="connsiteX531" fmla="*/ 34131 w 1057932"/>
              <a:gd name="connsiteY531" fmla="*/ 34681 h 69081"/>
              <a:gd name="connsiteX532" fmla="*/ 38649 w 1057932"/>
              <a:gd name="connsiteY532" fmla="*/ 47919 h 69081"/>
              <a:gd name="connsiteX533" fmla="*/ 50835 w 1057932"/>
              <a:gd name="connsiteY533" fmla="*/ 52942 h 69081"/>
              <a:gd name="connsiteX534" fmla="*/ 63813 w 1057932"/>
              <a:gd name="connsiteY534" fmla="*/ 48440 h 69081"/>
              <a:gd name="connsiteX535" fmla="*/ 58143 w 1057932"/>
              <a:gd name="connsiteY535" fmla="*/ 30322 h 69081"/>
              <a:gd name="connsiteX536" fmla="*/ 41241 w 1057932"/>
              <a:gd name="connsiteY536" fmla="*/ 30322 h 69081"/>
              <a:gd name="connsiteX537" fmla="*/ 41241 w 1057932"/>
              <a:gd name="connsiteY537" fmla="*/ 30142 h 69081"/>
              <a:gd name="connsiteX538" fmla="*/ 44193 w 1057932"/>
              <a:gd name="connsiteY538" fmla="*/ 22967 h 69081"/>
              <a:gd name="connsiteX539" fmla="*/ 49899 w 1057932"/>
              <a:gd name="connsiteY539" fmla="*/ 20204 h 69081"/>
              <a:gd name="connsiteX540" fmla="*/ 56073 w 1057932"/>
              <a:gd name="connsiteY540" fmla="*/ 22734 h 69081"/>
              <a:gd name="connsiteX541" fmla="*/ 58215 w 1057932"/>
              <a:gd name="connsiteY541" fmla="*/ 29389 h 69081"/>
              <a:gd name="connsiteX542" fmla="*/ -393 w 1057932"/>
              <a:gd name="connsiteY542" fmla="*/ 3019 h 69081"/>
              <a:gd name="connsiteX543" fmla="*/ -393 w 1057932"/>
              <a:gd name="connsiteY543" fmla="*/ 8221 h 69081"/>
              <a:gd name="connsiteX544" fmla="*/ 15213 w 1057932"/>
              <a:gd name="connsiteY544" fmla="*/ 8221 h 69081"/>
              <a:gd name="connsiteX545" fmla="*/ 15213 w 1057932"/>
              <a:gd name="connsiteY545" fmla="*/ 52153 h 69081"/>
              <a:gd name="connsiteX546" fmla="*/ 21873 w 1057932"/>
              <a:gd name="connsiteY546" fmla="*/ 52153 h 69081"/>
              <a:gd name="connsiteX547" fmla="*/ 21873 w 1057932"/>
              <a:gd name="connsiteY547" fmla="*/ 8437 h 69081"/>
              <a:gd name="connsiteX548" fmla="*/ 37713 w 1057932"/>
              <a:gd name="connsiteY548" fmla="*/ 8437 h 69081"/>
              <a:gd name="connsiteX549" fmla="*/ 37713 w 1057932"/>
              <a:gd name="connsiteY549" fmla="*/ 3234 h 6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</a:cxnLst>
            <a:rect l="l" t="t" r="r" b="b"/>
            <a:pathLst>
              <a:path w="1057932" h="69081">
                <a:moveTo>
                  <a:pt x="1027857" y="52368"/>
                </a:moveTo>
                <a:lnTo>
                  <a:pt x="1034517" y="52368"/>
                </a:lnTo>
                <a:lnTo>
                  <a:pt x="1034517" y="25729"/>
                </a:lnTo>
                <a:cubicBezTo>
                  <a:pt x="1035350" y="24156"/>
                  <a:pt x="1036594" y="22836"/>
                  <a:pt x="1038117" y="21908"/>
                </a:cubicBezTo>
                <a:cubicBezTo>
                  <a:pt x="1039656" y="20995"/>
                  <a:pt x="1041420" y="20529"/>
                  <a:pt x="1043211" y="20563"/>
                </a:cubicBezTo>
                <a:cubicBezTo>
                  <a:pt x="1045373" y="20380"/>
                  <a:pt x="1047511" y="21130"/>
                  <a:pt x="1049079" y="22626"/>
                </a:cubicBezTo>
                <a:cubicBezTo>
                  <a:pt x="1050485" y="24608"/>
                  <a:pt x="1051124" y="27028"/>
                  <a:pt x="1050879" y="29443"/>
                </a:cubicBezTo>
                <a:lnTo>
                  <a:pt x="1050879" y="52368"/>
                </a:lnTo>
                <a:lnTo>
                  <a:pt x="1057539" y="52368"/>
                </a:lnTo>
                <a:lnTo>
                  <a:pt x="1057539" y="29299"/>
                </a:lnTo>
                <a:cubicBezTo>
                  <a:pt x="1057539" y="24546"/>
                  <a:pt x="1056477" y="21012"/>
                  <a:pt x="1054353" y="18662"/>
                </a:cubicBezTo>
                <a:cubicBezTo>
                  <a:pt x="1051946" y="16183"/>
                  <a:pt x="1048575" y="14871"/>
                  <a:pt x="1045119" y="15074"/>
                </a:cubicBezTo>
                <a:cubicBezTo>
                  <a:pt x="1040662" y="14973"/>
                  <a:pt x="1036513" y="17325"/>
                  <a:pt x="1034319" y="21191"/>
                </a:cubicBezTo>
                <a:lnTo>
                  <a:pt x="1033833" y="15809"/>
                </a:lnTo>
                <a:lnTo>
                  <a:pt x="1027893" y="15809"/>
                </a:lnTo>
                <a:close/>
                <a:moveTo>
                  <a:pt x="992433" y="48009"/>
                </a:moveTo>
                <a:cubicBezTo>
                  <a:pt x="998681" y="54598"/>
                  <a:pt x="1009104" y="54890"/>
                  <a:pt x="1015716" y="48664"/>
                </a:cubicBezTo>
                <a:cubicBezTo>
                  <a:pt x="1015941" y="48452"/>
                  <a:pt x="1016160" y="48233"/>
                  <a:pt x="1016373" y="48009"/>
                </a:cubicBezTo>
                <a:cubicBezTo>
                  <a:pt x="1019454" y="44224"/>
                  <a:pt x="1021031" y="39442"/>
                  <a:pt x="1020801" y="34573"/>
                </a:cubicBezTo>
                <a:lnTo>
                  <a:pt x="1020801" y="33838"/>
                </a:lnTo>
                <a:cubicBezTo>
                  <a:pt x="1021024" y="28962"/>
                  <a:pt x="1019442" y="24174"/>
                  <a:pt x="1016355" y="20384"/>
                </a:cubicBezTo>
                <a:cubicBezTo>
                  <a:pt x="1010145" y="13800"/>
                  <a:pt x="999755" y="13481"/>
                  <a:pt x="993151" y="19668"/>
                </a:cubicBezTo>
                <a:cubicBezTo>
                  <a:pt x="992904" y="19899"/>
                  <a:pt x="992665" y="20138"/>
                  <a:pt x="992433" y="20384"/>
                </a:cubicBezTo>
                <a:cubicBezTo>
                  <a:pt x="989355" y="24172"/>
                  <a:pt x="987773" y="28951"/>
                  <a:pt x="987987" y="33820"/>
                </a:cubicBezTo>
                <a:lnTo>
                  <a:pt x="987987" y="34573"/>
                </a:lnTo>
                <a:cubicBezTo>
                  <a:pt x="987756" y="39440"/>
                  <a:pt x="989340" y="44219"/>
                  <a:pt x="992433" y="47991"/>
                </a:cubicBezTo>
                <a:moveTo>
                  <a:pt x="997185" y="24169"/>
                </a:moveTo>
                <a:cubicBezTo>
                  <a:pt x="998756" y="21749"/>
                  <a:pt x="1001496" y="20342"/>
                  <a:pt x="1004385" y="20473"/>
                </a:cubicBezTo>
                <a:cubicBezTo>
                  <a:pt x="1007268" y="20360"/>
                  <a:pt x="1010001" y="21763"/>
                  <a:pt x="1011585" y="24169"/>
                </a:cubicBezTo>
                <a:cubicBezTo>
                  <a:pt x="1013432" y="27048"/>
                  <a:pt x="1014350" y="30422"/>
                  <a:pt x="1014213" y="33838"/>
                </a:cubicBezTo>
                <a:lnTo>
                  <a:pt x="1014213" y="34591"/>
                </a:lnTo>
                <a:cubicBezTo>
                  <a:pt x="1014377" y="37999"/>
                  <a:pt x="1013496" y="41377"/>
                  <a:pt x="1011693" y="44278"/>
                </a:cubicBezTo>
                <a:cubicBezTo>
                  <a:pt x="1008710" y="48241"/>
                  <a:pt x="1003069" y="49044"/>
                  <a:pt x="999093" y="46072"/>
                </a:cubicBezTo>
                <a:cubicBezTo>
                  <a:pt x="998411" y="45562"/>
                  <a:pt x="997804" y="44958"/>
                  <a:pt x="997293" y="44278"/>
                </a:cubicBezTo>
                <a:cubicBezTo>
                  <a:pt x="995487" y="41372"/>
                  <a:pt x="994616" y="37987"/>
                  <a:pt x="994791" y="34573"/>
                </a:cubicBezTo>
                <a:lnTo>
                  <a:pt x="994791" y="33838"/>
                </a:lnTo>
                <a:cubicBezTo>
                  <a:pt x="994631" y="30444"/>
                  <a:pt x="995502" y="27078"/>
                  <a:pt x="997293" y="24187"/>
                </a:cubicBezTo>
                <a:moveTo>
                  <a:pt x="973893" y="6499"/>
                </a:moveTo>
                <a:lnTo>
                  <a:pt x="980553" y="6499"/>
                </a:lnTo>
                <a:lnTo>
                  <a:pt x="980553" y="-246"/>
                </a:lnTo>
                <a:lnTo>
                  <a:pt x="973893" y="-246"/>
                </a:lnTo>
                <a:close/>
                <a:moveTo>
                  <a:pt x="973893" y="52368"/>
                </a:moveTo>
                <a:lnTo>
                  <a:pt x="980553" y="52368"/>
                </a:lnTo>
                <a:lnTo>
                  <a:pt x="980553" y="15899"/>
                </a:lnTo>
                <a:lnTo>
                  <a:pt x="973893" y="15899"/>
                </a:lnTo>
                <a:close/>
                <a:moveTo>
                  <a:pt x="952545" y="15899"/>
                </a:moveTo>
                <a:lnTo>
                  <a:pt x="946749" y="15899"/>
                </a:lnTo>
                <a:lnTo>
                  <a:pt x="946749" y="20850"/>
                </a:lnTo>
                <a:lnTo>
                  <a:pt x="952545" y="20850"/>
                </a:lnTo>
                <a:lnTo>
                  <a:pt x="952545" y="43004"/>
                </a:lnTo>
                <a:cubicBezTo>
                  <a:pt x="952327" y="45749"/>
                  <a:pt x="953164" y="48474"/>
                  <a:pt x="954885" y="50628"/>
                </a:cubicBezTo>
                <a:cubicBezTo>
                  <a:pt x="956602" y="52370"/>
                  <a:pt x="958991" y="53285"/>
                  <a:pt x="961437" y="53140"/>
                </a:cubicBezTo>
                <a:cubicBezTo>
                  <a:pt x="963235" y="53245"/>
                  <a:pt x="965019" y="52761"/>
                  <a:pt x="966513" y="51758"/>
                </a:cubicBezTo>
                <a:lnTo>
                  <a:pt x="965649" y="47202"/>
                </a:lnTo>
                <a:cubicBezTo>
                  <a:pt x="964853" y="47498"/>
                  <a:pt x="964013" y="47656"/>
                  <a:pt x="963165" y="47668"/>
                </a:cubicBezTo>
                <a:cubicBezTo>
                  <a:pt x="960573" y="47668"/>
                  <a:pt x="959295" y="46108"/>
                  <a:pt x="959295" y="43004"/>
                </a:cubicBezTo>
                <a:lnTo>
                  <a:pt x="959295" y="20868"/>
                </a:lnTo>
                <a:lnTo>
                  <a:pt x="966207" y="20868"/>
                </a:lnTo>
                <a:lnTo>
                  <a:pt x="966207" y="15899"/>
                </a:lnTo>
                <a:lnTo>
                  <a:pt x="959295" y="15899"/>
                </a:lnTo>
                <a:lnTo>
                  <a:pt x="959295" y="7073"/>
                </a:lnTo>
                <a:lnTo>
                  <a:pt x="952545" y="7073"/>
                </a:lnTo>
                <a:close/>
                <a:moveTo>
                  <a:pt x="921333" y="37425"/>
                </a:moveTo>
                <a:cubicBezTo>
                  <a:pt x="923187" y="36042"/>
                  <a:pt x="925464" y="35345"/>
                  <a:pt x="927777" y="35452"/>
                </a:cubicBezTo>
                <a:lnTo>
                  <a:pt x="935229" y="35452"/>
                </a:lnTo>
                <a:lnTo>
                  <a:pt x="935229" y="41408"/>
                </a:lnTo>
                <a:cubicBezTo>
                  <a:pt x="934458" y="43225"/>
                  <a:pt x="933094" y="44730"/>
                  <a:pt x="931359" y="45677"/>
                </a:cubicBezTo>
                <a:cubicBezTo>
                  <a:pt x="929510" y="46840"/>
                  <a:pt x="927370" y="47462"/>
                  <a:pt x="925185" y="47471"/>
                </a:cubicBezTo>
                <a:cubicBezTo>
                  <a:pt x="923473" y="47607"/>
                  <a:pt x="921770" y="47118"/>
                  <a:pt x="920397" y="46090"/>
                </a:cubicBezTo>
                <a:cubicBezTo>
                  <a:pt x="919335" y="45087"/>
                  <a:pt x="918770" y="43670"/>
                  <a:pt x="918849" y="42215"/>
                </a:cubicBezTo>
                <a:lnTo>
                  <a:pt x="918849" y="42215"/>
                </a:lnTo>
                <a:cubicBezTo>
                  <a:pt x="918872" y="40317"/>
                  <a:pt x="919792" y="38541"/>
                  <a:pt x="921333" y="37425"/>
                </a:cubicBezTo>
                <a:moveTo>
                  <a:pt x="930333" y="51382"/>
                </a:moveTo>
                <a:cubicBezTo>
                  <a:pt x="932293" y="50266"/>
                  <a:pt x="933981" y="48736"/>
                  <a:pt x="935283" y="46897"/>
                </a:cubicBezTo>
                <a:cubicBezTo>
                  <a:pt x="935375" y="48709"/>
                  <a:pt x="935621" y="50510"/>
                  <a:pt x="936021" y="52279"/>
                </a:cubicBezTo>
                <a:lnTo>
                  <a:pt x="942915" y="52279"/>
                </a:lnTo>
                <a:cubicBezTo>
                  <a:pt x="942245" y="49885"/>
                  <a:pt x="941930" y="47408"/>
                  <a:pt x="941979" y="44924"/>
                </a:cubicBezTo>
                <a:lnTo>
                  <a:pt x="941979" y="27344"/>
                </a:lnTo>
                <a:cubicBezTo>
                  <a:pt x="942182" y="23918"/>
                  <a:pt x="940811" y="20585"/>
                  <a:pt x="938253" y="18285"/>
                </a:cubicBezTo>
                <a:cubicBezTo>
                  <a:pt x="935429" y="16032"/>
                  <a:pt x="931875" y="14889"/>
                  <a:pt x="928263" y="15074"/>
                </a:cubicBezTo>
                <a:cubicBezTo>
                  <a:pt x="924549" y="14921"/>
                  <a:pt x="920901" y="16070"/>
                  <a:pt x="917949" y="18321"/>
                </a:cubicBezTo>
                <a:cubicBezTo>
                  <a:pt x="915504" y="19978"/>
                  <a:pt x="914057" y="22748"/>
                  <a:pt x="914097" y="25694"/>
                </a:cubicBezTo>
                <a:lnTo>
                  <a:pt x="914097" y="25873"/>
                </a:lnTo>
                <a:lnTo>
                  <a:pt x="920451" y="25873"/>
                </a:lnTo>
                <a:cubicBezTo>
                  <a:pt x="920449" y="24307"/>
                  <a:pt x="921207" y="22838"/>
                  <a:pt x="922485" y="21926"/>
                </a:cubicBezTo>
                <a:cubicBezTo>
                  <a:pt x="924045" y="20789"/>
                  <a:pt x="925953" y="20226"/>
                  <a:pt x="927885" y="20330"/>
                </a:cubicBezTo>
                <a:cubicBezTo>
                  <a:pt x="929852" y="20194"/>
                  <a:pt x="931793" y="20839"/>
                  <a:pt x="933285" y="22124"/>
                </a:cubicBezTo>
                <a:cubicBezTo>
                  <a:pt x="934642" y="23464"/>
                  <a:pt x="935362" y="25317"/>
                  <a:pt x="935265" y="27218"/>
                </a:cubicBezTo>
                <a:lnTo>
                  <a:pt x="935265" y="30806"/>
                </a:lnTo>
                <a:lnTo>
                  <a:pt x="928065" y="30806"/>
                </a:lnTo>
                <a:cubicBezTo>
                  <a:pt x="923988" y="30578"/>
                  <a:pt x="919938" y="31611"/>
                  <a:pt x="916473" y="33766"/>
                </a:cubicBezTo>
                <a:cubicBezTo>
                  <a:pt x="913746" y="35585"/>
                  <a:pt x="912153" y="38678"/>
                  <a:pt x="912261" y="41946"/>
                </a:cubicBezTo>
                <a:cubicBezTo>
                  <a:pt x="912086" y="44951"/>
                  <a:pt x="913184" y="47893"/>
                  <a:pt x="915285" y="50054"/>
                </a:cubicBezTo>
                <a:cubicBezTo>
                  <a:pt x="917700" y="52122"/>
                  <a:pt x="920838" y="53161"/>
                  <a:pt x="924015" y="52942"/>
                </a:cubicBezTo>
                <a:cubicBezTo>
                  <a:pt x="926241" y="52942"/>
                  <a:pt x="928427" y="52354"/>
                  <a:pt x="930351" y="51238"/>
                </a:cubicBezTo>
                <a:moveTo>
                  <a:pt x="898563" y="46825"/>
                </a:moveTo>
                <a:lnTo>
                  <a:pt x="899013" y="52207"/>
                </a:lnTo>
                <a:lnTo>
                  <a:pt x="904989" y="52207"/>
                </a:lnTo>
                <a:lnTo>
                  <a:pt x="904989" y="15899"/>
                </a:lnTo>
                <a:lnTo>
                  <a:pt x="898329" y="15899"/>
                </a:lnTo>
                <a:lnTo>
                  <a:pt x="898329" y="42215"/>
                </a:lnTo>
                <a:cubicBezTo>
                  <a:pt x="896655" y="45892"/>
                  <a:pt x="893505" y="47740"/>
                  <a:pt x="888915" y="47740"/>
                </a:cubicBezTo>
                <a:cubicBezTo>
                  <a:pt x="886852" y="47914"/>
                  <a:pt x="884834" y="47069"/>
                  <a:pt x="883515" y="45480"/>
                </a:cubicBezTo>
                <a:cubicBezTo>
                  <a:pt x="882399" y="43991"/>
                  <a:pt x="881841" y="41318"/>
                  <a:pt x="881841" y="37497"/>
                </a:cubicBezTo>
                <a:lnTo>
                  <a:pt x="881841" y="15899"/>
                </a:lnTo>
                <a:lnTo>
                  <a:pt x="875181" y="15899"/>
                </a:lnTo>
                <a:lnTo>
                  <a:pt x="875181" y="37425"/>
                </a:lnTo>
                <a:cubicBezTo>
                  <a:pt x="875181" y="42723"/>
                  <a:pt x="876273" y="46664"/>
                  <a:pt x="878457" y="49247"/>
                </a:cubicBezTo>
                <a:cubicBezTo>
                  <a:pt x="883365" y="54316"/>
                  <a:pt x="891467" y="54460"/>
                  <a:pt x="896552" y="49570"/>
                </a:cubicBezTo>
                <a:cubicBezTo>
                  <a:pt x="897342" y="48811"/>
                  <a:pt x="898030" y="47955"/>
                  <a:pt x="898599" y="47022"/>
                </a:cubicBezTo>
                <a:moveTo>
                  <a:pt x="859557" y="52404"/>
                </a:moveTo>
                <a:lnTo>
                  <a:pt x="866217" y="52404"/>
                </a:lnTo>
                <a:lnTo>
                  <a:pt x="866217" y="-246"/>
                </a:lnTo>
                <a:lnTo>
                  <a:pt x="859413" y="-246"/>
                </a:lnTo>
                <a:close/>
                <a:moveTo>
                  <a:pt x="829785" y="37425"/>
                </a:moveTo>
                <a:cubicBezTo>
                  <a:pt x="831632" y="36042"/>
                  <a:pt x="833903" y="35345"/>
                  <a:pt x="836211" y="35452"/>
                </a:cubicBezTo>
                <a:lnTo>
                  <a:pt x="843663" y="35452"/>
                </a:lnTo>
                <a:lnTo>
                  <a:pt x="843663" y="41408"/>
                </a:lnTo>
                <a:cubicBezTo>
                  <a:pt x="842900" y="43223"/>
                  <a:pt x="841542" y="44728"/>
                  <a:pt x="839811" y="45677"/>
                </a:cubicBezTo>
                <a:cubicBezTo>
                  <a:pt x="837955" y="46840"/>
                  <a:pt x="835811" y="47462"/>
                  <a:pt x="833619" y="47471"/>
                </a:cubicBezTo>
                <a:cubicBezTo>
                  <a:pt x="831912" y="47609"/>
                  <a:pt x="830215" y="47118"/>
                  <a:pt x="828849" y="46090"/>
                </a:cubicBezTo>
                <a:cubicBezTo>
                  <a:pt x="827780" y="45092"/>
                  <a:pt x="827211" y="43672"/>
                  <a:pt x="827301" y="42215"/>
                </a:cubicBezTo>
                <a:lnTo>
                  <a:pt x="827301" y="42215"/>
                </a:lnTo>
                <a:cubicBezTo>
                  <a:pt x="827301" y="40315"/>
                  <a:pt x="828210" y="38529"/>
                  <a:pt x="829749" y="37407"/>
                </a:cubicBezTo>
                <a:moveTo>
                  <a:pt x="838641" y="51364"/>
                </a:moveTo>
                <a:cubicBezTo>
                  <a:pt x="840605" y="50253"/>
                  <a:pt x="842295" y="48721"/>
                  <a:pt x="843591" y="46879"/>
                </a:cubicBezTo>
                <a:cubicBezTo>
                  <a:pt x="843692" y="48691"/>
                  <a:pt x="843944" y="50492"/>
                  <a:pt x="844347" y="52261"/>
                </a:cubicBezTo>
                <a:lnTo>
                  <a:pt x="851241" y="52261"/>
                </a:lnTo>
                <a:cubicBezTo>
                  <a:pt x="850566" y="49868"/>
                  <a:pt x="850244" y="47390"/>
                  <a:pt x="850287" y="44906"/>
                </a:cubicBezTo>
                <a:lnTo>
                  <a:pt x="850287" y="27326"/>
                </a:lnTo>
                <a:cubicBezTo>
                  <a:pt x="850490" y="23900"/>
                  <a:pt x="849119" y="20567"/>
                  <a:pt x="846561" y="18267"/>
                </a:cubicBezTo>
                <a:cubicBezTo>
                  <a:pt x="843737" y="16014"/>
                  <a:pt x="840183" y="14871"/>
                  <a:pt x="836571" y="15056"/>
                </a:cubicBezTo>
                <a:cubicBezTo>
                  <a:pt x="832857" y="14904"/>
                  <a:pt x="829209" y="16052"/>
                  <a:pt x="826257" y="18303"/>
                </a:cubicBezTo>
                <a:cubicBezTo>
                  <a:pt x="823812" y="19960"/>
                  <a:pt x="822365" y="22728"/>
                  <a:pt x="822405" y="25676"/>
                </a:cubicBezTo>
                <a:lnTo>
                  <a:pt x="822405" y="25855"/>
                </a:lnTo>
                <a:lnTo>
                  <a:pt x="828813" y="25855"/>
                </a:lnTo>
                <a:cubicBezTo>
                  <a:pt x="828811" y="24289"/>
                  <a:pt x="829569" y="22820"/>
                  <a:pt x="830847" y="21908"/>
                </a:cubicBezTo>
                <a:cubicBezTo>
                  <a:pt x="832411" y="20777"/>
                  <a:pt x="834317" y="20213"/>
                  <a:pt x="836247" y="20312"/>
                </a:cubicBezTo>
                <a:cubicBezTo>
                  <a:pt x="838214" y="20176"/>
                  <a:pt x="840155" y="20821"/>
                  <a:pt x="841647" y="22106"/>
                </a:cubicBezTo>
                <a:cubicBezTo>
                  <a:pt x="843004" y="23446"/>
                  <a:pt x="843724" y="25299"/>
                  <a:pt x="843627" y="27200"/>
                </a:cubicBezTo>
                <a:lnTo>
                  <a:pt x="843627" y="30788"/>
                </a:lnTo>
                <a:lnTo>
                  <a:pt x="836427" y="30788"/>
                </a:lnTo>
                <a:cubicBezTo>
                  <a:pt x="832350" y="30560"/>
                  <a:pt x="828300" y="31594"/>
                  <a:pt x="824835" y="33748"/>
                </a:cubicBezTo>
                <a:cubicBezTo>
                  <a:pt x="822101" y="35560"/>
                  <a:pt x="820506" y="38658"/>
                  <a:pt x="820623" y="41928"/>
                </a:cubicBezTo>
                <a:cubicBezTo>
                  <a:pt x="820445" y="44931"/>
                  <a:pt x="821534" y="47871"/>
                  <a:pt x="823629" y="50036"/>
                </a:cubicBezTo>
                <a:cubicBezTo>
                  <a:pt x="826044" y="52104"/>
                  <a:pt x="829180" y="53143"/>
                  <a:pt x="832359" y="52924"/>
                </a:cubicBezTo>
                <a:cubicBezTo>
                  <a:pt x="834585" y="52924"/>
                  <a:pt x="836771" y="52336"/>
                  <a:pt x="838695" y="51220"/>
                </a:cubicBezTo>
                <a:moveTo>
                  <a:pt x="785397" y="15899"/>
                </a:moveTo>
                <a:lnTo>
                  <a:pt x="799059" y="52440"/>
                </a:lnTo>
                <a:lnTo>
                  <a:pt x="804099" y="52440"/>
                </a:lnTo>
                <a:lnTo>
                  <a:pt x="817581" y="15899"/>
                </a:lnTo>
                <a:lnTo>
                  <a:pt x="810813" y="15899"/>
                </a:lnTo>
                <a:lnTo>
                  <a:pt x="802353" y="41677"/>
                </a:lnTo>
                <a:lnTo>
                  <a:pt x="801705" y="44224"/>
                </a:lnTo>
                <a:lnTo>
                  <a:pt x="801525" y="44224"/>
                </a:lnTo>
                <a:lnTo>
                  <a:pt x="800949" y="41677"/>
                </a:lnTo>
                <a:lnTo>
                  <a:pt x="792255" y="15899"/>
                </a:lnTo>
                <a:close/>
                <a:moveTo>
                  <a:pt x="758109" y="24420"/>
                </a:moveTo>
                <a:lnTo>
                  <a:pt x="758109" y="8508"/>
                </a:lnTo>
                <a:lnTo>
                  <a:pt x="783813" y="8508"/>
                </a:lnTo>
                <a:lnTo>
                  <a:pt x="783813" y="3306"/>
                </a:lnTo>
                <a:lnTo>
                  <a:pt x="751413" y="3306"/>
                </a:lnTo>
                <a:lnTo>
                  <a:pt x="751413" y="52440"/>
                </a:lnTo>
                <a:lnTo>
                  <a:pt x="784101" y="52440"/>
                </a:lnTo>
                <a:lnTo>
                  <a:pt x="784101" y="47220"/>
                </a:lnTo>
                <a:lnTo>
                  <a:pt x="758109" y="47220"/>
                </a:lnTo>
                <a:lnTo>
                  <a:pt x="758109" y="29640"/>
                </a:lnTo>
                <a:lnTo>
                  <a:pt x="780717" y="29640"/>
                </a:lnTo>
                <a:lnTo>
                  <a:pt x="780717" y="24420"/>
                </a:lnTo>
                <a:close/>
                <a:moveTo>
                  <a:pt x="700995" y="24420"/>
                </a:moveTo>
                <a:cubicBezTo>
                  <a:pt x="702440" y="21939"/>
                  <a:pt x="705156" y="20470"/>
                  <a:pt x="708033" y="20617"/>
                </a:cubicBezTo>
                <a:cubicBezTo>
                  <a:pt x="711523" y="20527"/>
                  <a:pt x="714750" y="22457"/>
                  <a:pt x="716313" y="25568"/>
                </a:cubicBezTo>
                <a:lnTo>
                  <a:pt x="716313" y="42592"/>
                </a:lnTo>
                <a:cubicBezTo>
                  <a:pt x="714815" y="45830"/>
                  <a:pt x="711518" y="47858"/>
                  <a:pt x="707943" y="47740"/>
                </a:cubicBezTo>
                <a:cubicBezTo>
                  <a:pt x="705248" y="47928"/>
                  <a:pt x="702642" y="46746"/>
                  <a:pt x="701013" y="44601"/>
                </a:cubicBezTo>
                <a:cubicBezTo>
                  <a:pt x="699317" y="41926"/>
                  <a:pt x="698505" y="38789"/>
                  <a:pt x="698691" y="35632"/>
                </a:cubicBezTo>
                <a:lnTo>
                  <a:pt x="698691" y="34914"/>
                </a:lnTo>
                <a:cubicBezTo>
                  <a:pt x="698502" y="31298"/>
                  <a:pt x="699312" y="27699"/>
                  <a:pt x="701031" y="24510"/>
                </a:cubicBezTo>
                <a:moveTo>
                  <a:pt x="692031" y="34914"/>
                </a:moveTo>
                <a:lnTo>
                  <a:pt x="692031" y="35632"/>
                </a:lnTo>
                <a:cubicBezTo>
                  <a:pt x="691786" y="40209"/>
                  <a:pt x="693127" y="44730"/>
                  <a:pt x="695829" y="48440"/>
                </a:cubicBezTo>
                <a:cubicBezTo>
                  <a:pt x="698352" y="51644"/>
                  <a:pt x="702276" y="53428"/>
                  <a:pt x="706359" y="53229"/>
                </a:cubicBezTo>
                <a:cubicBezTo>
                  <a:pt x="710497" y="53409"/>
                  <a:pt x="714430" y="51432"/>
                  <a:pt x="716745" y="48009"/>
                </a:cubicBezTo>
                <a:lnTo>
                  <a:pt x="717537" y="52512"/>
                </a:lnTo>
                <a:lnTo>
                  <a:pt x="722937" y="52512"/>
                </a:lnTo>
                <a:lnTo>
                  <a:pt x="722937" y="-246"/>
                </a:lnTo>
                <a:lnTo>
                  <a:pt x="716241" y="-246"/>
                </a:lnTo>
                <a:lnTo>
                  <a:pt x="716241" y="19846"/>
                </a:lnTo>
                <a:cubicBezTo>
                  <a:pt x="711620" y="14346"/>
                  <a:pt x="703401" y="13619"/>
                  <a:pt x="697883" y="18224"/>
                </a:cubicBezTo>
                <a:cubicBezTo>
                  <a:pt x="697071" y="18902"/>
                  <a:pt x="696345" y="19675"/>
                  <a:pt x="695721" y="20527"/>
                </a:cubicBezTo>
                <a:cubicBezTo>
                  <a:pt x="692974" y="24795"/>
                  <a:pt x="691646" y="29816"/>
                  <a:pt x="691923" y="34878"/>
                </a:cubicBezTo>
                <a:moveTo>
                  <a:pt x="655221" y="52404"/>
                </a:moveTo>
                <a:lnTo>
                  <a:pt x="661881" y="52404"/>
                </a:lnTo>
                <a:lnTo>
                  <a:pt x="661881" y="25729"/>
                </a:lnTo>
                <a:cubicBezTo>
                  <a:pt x="662714" y="24156"/>
                  <a:pt x="663958" y="22836"/>
                  <a:pt x="665481" y="21908"/>
                </a:cubicBezTo>
                <a:cubicBezTo>
                  <a:pt x="667022" y="20999"/>
                  <a:pt x="668784" y="20533"/>
                  <a:pt x="670575" y="20563"/>
                </a:cubicBezTo>
                <a:cubicBezTo>
                  <a:pt x="672737" y="20380"/>
                  <a:pt x="674875" y="21130"/>
                  <a:pt x="676443" y="22626"/>
                </a:cubicBezTo>
                <a:cubicBezTo>
                  <a:pt x="677849" y="24608"/>
                  <a:pt x="678488" y="27028"/>
                  <a:pt x="678243" y="29443"/>
                </a:cubicBezTo>
                <a:lnTo>
                  <a:pt x="678243" y="52368"/>
                </a:lnTo>
                <a:lnTo>
                  <a:pt x="684903" y="52368"/>
                </a:lnTo>
                <a:lnTo>
                  <a:pt x="684903" y="29299"/>
                </a:lnTo>
                <a:cubicBezTo>
                  <a:pt x="684903" y="24546"/>
                  <a:pt x="683841" y="21012"/>
                  <a:pt x="681717" y="18662"/>
                </a:cubicBezTo>
                <a:cubicBezTo>
                  <a:pt x="679310" y="16183"/>
                  <a:pt x="675939" y="14871"/>
                  <a:pt x="672483" y="15074"/>
                </a:cubicBezTo>
                <a:cubicBezTo>
                  <a:pt x="668026" y="14973"/>
                  <a:pt x="663877" y="17325"/>
                  <a:pt x="661683" y="21191"/>
                </a:cubicBezTo>
                <a:lnTo>
                  <a:pt x="661197" y="15809"/>
                </a:lnTo>
                <a:lnTo>
                  <a:pt x="655257" y="15809"/>
                </a:lnTo>
                <a:close/>
                <a:moveTo>
                  <a:pt x="626115" y="37425"/>
                </a:moveTo>
                <a:cubicBezTo>
                  <a:pt x="627962" y="36044"/>
                  <a:pt x="630233" y="35346"/>
                  <a:pt x="632541" y="35452"/>
                </a:cubicBezTo>
                <a:lnTo>
                  <a:pt x="639993" y="35452"/>
                </a:lnTo>
                <a:lnTo>
                  <a:pt x="639993" y="41408"/>
                </a:lnTo>
                <a:cubicBezTo>
                  <a:pt x="639230" y="43223"/>
                  <a:pt x="637872" y="44728"/>
                  <a:pt x="636141" y="45677"/>
                </a:cubicBezTo>
                <a:cubicBezTo>
                  <a:pt x="634287" y="46843"/>
                  <a:pt x="632141" y="47464"/>
                  <a:pt x="629949" y="47471"/>
                </a:cubicBezTo>
                <a:cubicBezTo>
                  <a:pt x="628242" y="47609"/>
                  <a:pt x="626545" y="47118"/>
                  <a:pt x="625179" y="46090"/>
                </a:cubicBezTo>
                <a:cubicBezTo>
                  <a:pt x="624110" y="45092"/>
                  <a:pt x="623541" y="43672"/>
                  <a:pt x="623631" y="42215"/>
                </a:cubicBezTo>
                <a:lnTo>
                  <a:pt x="623631" y="42215"/>
                </a:lnTo>
                <a:cubicBezTo>
                  <a:pt x="623631" y="40315"/>
                  <a:pt x="624540" y="38529"/>
                  <a:pt x="626079" y="37407"/>
                </a:cubicBezTo>
                <a:moveTo>
                  <a:pt x="634971" y="51364"/>
                </a:moveTo>
                <a:cubicBezTo>
                  <a:pt x="636935" y="50253"/>
                  <a:pt x="638625" y="48721"/>
                  <a:pt x="639921" y="46879"/>
                </a:cubicBezTo>
                <a:cubicBezTo>
                  <a:pt x="640029" y="48691"/>
                  <a:pt x="640283" y="50490"/>
                  <a:pt x="640677" y="52261"/>
                </a:cubicBezTo>
                <a:lnTo>
                  <a:pt x="647571" y="52261"/>
                </a:lnTo>
                <a:cubicBezTo>
                  <a:pt x="646896" y="49868"/>
                  <a:pt x="646574" y="47390"/>
                  <a:pt x="646617" y="44906"/>
                </a:cubicBezTo>
                <a:lnTo>
                  <a:pt x="646617" y="27326"/>
                </a:lnTo>
                <a:cubicBezTo>
                  <a:pt x="646817" y="23903"/>
                  <a:pt x="645454" y="20574"/>
                  <a:pt x="642909" y="18267"/>
                </a:cubicBezTo>
                <a:cubicBezTo>
                  <a:pt x="640079" y="16012"/>
                  <a:pt x="636519" y="14869"/>
                  <a:pt x="632901" y="15056"/>
                </a:cubicBezTo>
                <a:cubicBezTo>
                  <a:pt x="629187" y="14904"/>
                  <a:pt x="625539" y="16052"/>
                  <a:pt x="622587" y="18303"/>
                </a:cubicBezTo>
                <a:cubicBezTo>
                  <a:pt x="620150" y="19966"/>
                  <a:pt x="618704" y="22732"/>
                  <a:pt x="618735" y="25676"/>
                </a:cubicBezTo>
                <a:lnTo>
                  <a:pt x="618735" y="25855"/>
                </a:lnTo>
                <a:lnTo>
                  <a:pt x="625107" y="25855"/>
                </a:lnTo>
                <a:cubicBezTo>
                  <a:pt x="625096" y="24287"/>
                  <a:pt x="625856" y="22813"/>
                  <a:pt x="627141" y="21908"/>
                </a:cubicBezTo>
                <a:cubicBezTo>
                  <a:pt x="628703" y="20771"/>
                  <a:pt x="630609" y="20208"/>
                  <a:pt x="632541" y="20312"/>
                </a:cubicBezTo>
                <a:cubicBezTo>
                  <a:pt x="634508" y="20174"/>
                  <a:pt x="636450" y="20820"/>
                  <a:pt x="637941" y="22106"/>
                </a:cubicBezTo>
                <a:cubicBezTo>
                  <a:pt x="639307" y="23440"/>
                  <a:pt x="640027" y="25297"/>
                  <a:pt x="639921" y="27200"/>
                </a:cubicBezTo>
                <a:lnTo>
                  <a:pt x="639921" y="30788"/>
                </a:lnTo>
                <a:lnTo>
                  <a:pt x="632721" y="30788"/>
                </a:lnTo>
                <a:cubicBezTo>
                  <a:pt x="628644" y="30560"/>
                  <a:pt x="624594" y="31594"/>
                  <a:pt x="621129" y="33748"/>
                </a:cubicBezTo>
                <a:cubicBezTo>
                  <a:pt x="618402" y="35567"/>
                  <a:pt x="616809" y="38660"/>
                  <a:pt x="616917" y="41928"/>
                </a:cubicBezTo>
                <a:cubicBezTo>
                  <a:pt x="616739" y="44931"/>
                  <a:pt x="617828" y="47871"/>
                  <a:pt x="619923" y="50036"/>
                </a:cubicBezTo>
                <a:cubicBezTo>
                  <a:pt x="622338" y="52104"/>
                  <a:pt x="625474" y="53143"/>
                  <a:pt x="628653" y="52924"/>
                </a:cubicBezTo>
                <a:cubicBezTo>
                  <a:pt x="630879" y="52924"/>
                  <a:pt x="633065" y="52336"/>
                  <a:pt x="634989" y="51220"/>
                </a:cubicBezTo>
                <a:moveTo>
                  <a:pt x="569145" y="25819"/>
                </a:moveTo>
                <a:cubicBezTo>
                  <a:pt x="570623" y="23340"/>
                  <a:pt x="573344" y="21865"/>
                  <a:pt x="576237" y="21980"/>
                </a:cubicBezTo>
                <a:cubicBezTo>
                  <a:pt x="579788" y="21892"/>
                  <a:pt x="583068" y="23866"/>
                  <a:pt x="584643" y="27039"/>
                </a:cubicBezTo>
                <a:lnTo>
                  <a:pt x="584643" y="43847"/>
                </a:lnTo>
                <a:cubicBezTo>
                  <a:pt x="583140" y="47145"/>
                  <a:pt x="579795" y="49218"/>
                  <a:pt x="576165" y="49103"/>
                </a:cubicBezTo>
                <a:cubicBezTo>
                  <a:pt x="573413" y="49265"/>
                  <a:pt x="570761" y="48040"/>
                  <a:pt x="569109" y="45839"/>
                </a:cubicBezTo>
                <a:cubicBezTo>
                  <a:pt x="567377" y="43176"/>
                  <a:pt x="566538" y="40037"/>
                  <a:pt x="566715" y="36869"/>
                </a:cubicBezTo>
                <a:lnTo>
                  <a:pt x="566715" y="36152"/>
                </a:lnTo>
                <a:cubicBezTo>
                  <a:pt x="566544" y="32537"/>
                  <a:pt x="567384" y="28948"/>
                  <a:pt x="569145" y="25783"/>
                </a:cubicBezTo>
                <a:moveTo>
                  <a:pt x="563961" y="49982"/>
                </a:moveTo>
                <a:cubicBezTo>
                  <a:pt x="566457" y="53174"/>
                  <a:pt x="570344" y="54969"/>
                  <a:pt x="574401" y="54808"/>
                </a:cubicBezTo>
                <a:cubicBezTo>
                  <a:pt x="578364" y="54991"/>
                  <a:pt x="582173" y="53254"/>
                  <a:pt x="584625" y="50144"/>
                </a:cubicBezTo>
                <a:lnTo>
                  <a:pt x="584625" y="54270"/>
                </a:lnTo>
                <a:cubicBezTo>
                  <a:pt x="584835" y="56747"/>
                  <a:pt x="584022" y="59203"/>
                  <a:pt x="582375" y="61068"/>
                </a:cubicBezTo>
                <a:cubicBezTo>
                  <a:pt x="580382" y="62679"/>
                  <a:pt x="577839" y="63458"/>
                  <a:pt x="575283" y="63239"/>
                </a:cubicBezTo>
                <a:cubicBezTo>
                  <a:pt x="573600" y="63232"/>
                  <a:pt x="571926" y="63015"/>
                  <a:pt x="570297" y="62593"/>
                </a:cubicBezTo>
                <a:cubicBezTo>
                  <a:pt x="568785" y="62245"/>
                  <a:pt x="567325" y="61696"/>
                  <a:pt x="565959" y="60961"/>
                </a:cubicBezTo>
                <a:lnTo>
                  <a:pt x="564213" y="66127"/>
                </a:lnTo>
                <a:cubicBezTo>
                  <a:pt x="565923" y="67008"/>
                  <a:pt x="567737" y="67672"/>
                  <a:pt x="569613" y="68100"/>
                </a:cubicBezTo>
                <a:cubicBezTo>
                  <a:pt x="571479" y="68569"/>
                  <a:pt x="573395" y="68814"/>
                  <a:pt x="575319" y="68836"/>
                </a:cubicBezTo>
                <a:cubicBezTo>
                  <a:pt x="580503" y="68836"/>
                  <a:pt x="584450" y="67580"/>
                  <a:pt x="587163" y="65069"/>
                </a:cubicBezTo>
                <a:cubicBezTo>
                  <a:pt x="590014" y="62234"/>
                  <a:pt x="591503" y="58311"/>
                  <a:pt x="591249" y="54306"/>
                </a:cubicBezTo>
                <a:lnTo>
                  <a:pt x="591249" y="17478"/>
                </a:lnTo>
                <a:lnTo>
                  <a:pt x="585939" y="17478"/>
                </a:lnTo>
                <a:lnTo>
                  <a:pt x="585111" y="22249"/>
                </a:lnTo>
                <a:cubicBezTo>
                  <a:pt x="582827" y="18728"/>
                  <a:pt x="578838" y="16679"/>
                  <a:pt x="574635" y="16868"/>
                </a:cubicBezTo>
                <a:cubicBezTo>
                  <a:pt x="570378" y="16724"/>
                  <a:pt x="566340" y="18753"/>
                  <a:pt x="563925" y="22249"/>
                </a:cubicBezTo>
                <a:cubicBezTo>
                  <a:pt x="561122" y="26495"/>
                  <a:pt x="559760" y="31525"/>
                  <a:pt x="560037" y="36600"/>
                </a:cubicBezTo>
                <a:lnTo>
                  <a:pt x="560037" y="37318"/>
                </a:lnTo>
                <a:cubicBezTo>
                  <a:pt x="559805" y="41896"/>
                  <a:pt x="561180" y="46413"/>
                  <a:pt x="563925" y="50090"/>
                </a:cubicBezTo>
                <a:moveTo>
                  <a:pt x="523227" y="52548"/>
                </a:moveTo>
                <a:lnTo>
                  <a:pt x="530013" y="52548"/>
                </a:lnTo>
                <a:lnTo>
                  <a:pt x="530013" y="25729"/>
                </a:lnTo>
                <a:cubicBezTo>
                  <a:pt x="530843" y="24154"/>
                  <a:pt x="532086" y="22832"/>
                  <a:pt x="533613" y="21908"/>
                </a:cubicBezTo>
                <a:cubicBezTo>
                  <a:pt x="535146" y="20997"/>
                  <a:pt x="536903" y="20531"/>
                  <a:pt x="538689" y="20563"/>
                </a:cubicBezTo>
                <a:cubicBezTo>
                  <a:pt x="540852" y="20377"/>
                  <a:pt x="542989" y="21128"/>
                  <a:pt x="544557" y="22626"/>
                </a:cubicBezTo>
                <a:cubicBezTo>
                  <a:pt x="546002" y="24590"/>
                  <a:pt x="546675" y="27017"/>
                  <a:pt x="546447" y="29443"/>
                </a:cubicBezTo>
                <a:lnTo>
                  <a:pt x="546447" y="52368"/>
                </a:lnTo>
                <a:lnTo>
                  <a:pt x="553107" y="52368"/>
                </a:lnTo>
                <a:lnTo>
                  <a:pt x="553107" y="29299"/>
                </a:lnTo>
                <a:cubicBezTo>
                  <a:pt x="553107" y="24546"/>
                  <a:pt x="552027" y="21012"/>
                  <a:pt x="549903" y="18662"/>
                </a:cubicBezTo>
                <a:cubicBezTo>
                  <a:pt x="547505" y="16181"/>
                  <a:pt x="544137" y="14869"/>
                  <a:pt x="540687" y="15074"/>
                </a:cubicBezTo>
                <a:cubicBezTo>
                  <a:pt x="536230" y="14970"/>
                  <a:pt x="532077" y="17322"/>
                  <a:pt x="529887" y="21191"/>
                </a:cubicBezTo>
                <a:lnTo>
                  <a:pt x="529401" y="15809"/>
                </a:lnTo>
                <a:lnTo>
                  <a:pt x="523443" y="15809"/>
                </a:lnTo>
                <a:close/>
                <a:moveTo>
                  <a:pt x="507441" y="6679"/>
                </a:moveTo>
                <a:lnTo>
                  <a:pt x="514101" y="6679"/>
                </a:lnTo>
                <a:lnTo>
                  <a:pt x="514101" y="-246"/>
                </a:lnTo>
                <a:lnTo>
                  <a:pt x="507441" y="-246"/>
                </a:lnTo>
                <a:close/>
                <a:moveTo>
                  <a:pt x="507441" y="52548"/>
                </a:moveTo>
                <a:lnTo>
                  <a:pt x="514101" y="52548"/>
                </a:lnTo>
                <a:lnTo>
                  <a:pt x="514101" y="15899"/>
                </a:lnTo>
                <a:lnTo>
                  <a:pt x="507441" y="15899"/>
                </a:lnTo>
                <a:close/>
                <a:moveTo>
                  <a:pt x="468633" y="52548"/>
                </a:moveTo>
                <a:lnTo>
                  <a:pt x="475293" y="52548"/>
                </a:lnTo>
                <a:lnTo>
                  <a:pt x="475293" y="25729"/>
                </a:lnTo>
                <a:cubicBezTo>
                  <a:pt x="476133" y="24162"/>
                  <a:pt x="477375" y="22843"/>
                  <a:pt x="478893" y="21908"/>
                </a:cubicBezTo>
                <a:cubicBezTo>
                  <a:pt x="480425" y="20997"/>
                  <a:pt x="482183" y="20531"/>
                  <a:pt x="483969" y="20563"/>
                </a:cubicBezTo>
                <a:cubicBezTo>
                  <a:pt x="486132" y="20377"/>
                  <a:pt x="488269" y="21128"/>
                  <a:pt x="489837" y="22626"/>
                </a:cubicBezTo>
                <a:cubicBezTo>
                  <a:pt x="491252" y="24603"/>
                  <a:pt x="491891" y="27028"/>
                  <a:pt x="491637" y="29443"/>
                </a:cubicBezTo>
                <a:lnTo>
                  <a:pt x="491637" y="52368"/>
                </a:lnTo>
                <a:lnTo>
                  <a:pt x="498297" y="52368"/>
                </a:lnTo>
                <a:lnTo>
                  <a:pt x="498297" y="29299"/>
                </a:lnTo>
                <a:cubicBezTo>
                  <a:pt x="498297" y="24546"/>
                  <a:pt x="497235" y="21012"/>
                  <a:pt x="495093" y="18662"/>
                </a:cubicBezTo>
                <a:cubicBezTo>
                  <a:pt x="492695" y="16181"/>
                  <a:pt x="489327" y="14869"/>
                  <a:pt x="485877" y="15074"/>
                </a:cubicBezTo>
                <a:cubicBezTo>
                  <a:pt x="481420" y="14970"/>
                  <a:pt x="477267" y="17322"/>
                  <a:pt x="475077" y="21191"/>
                </a:cubicBezTo>
                <a:lnTo>
                  <a:pt x="474591" y="15809"/>
                </a:lnTo>
                <a:lnTo>
                  <a:pt x="468633" y="15809"/>
                </a:lnTo>
                <a:close/>
                <a:moveTo>
                  <a:pt x="452847" y="6679"/>
                </a:moveTo>
                <a:lnTo>
                  <a:pt x="459507" y="6679"/>
                </a:lnTo>
                <a:lnTo>
                  <a:pt x="459507" y="-246"/>
                </a:lnTo>
                <a:lnTo>
                  <a:pt x="452847" y="-246"/>
                </a:lnTo>
                <a:close/>
                <a:moveTo>
                  <a:pt x="452847" y="52548"/>
                </a:moveTo>
                <a:lnTo>
                  <a:pt x="459507" y="52548"/>
                </a:lnTo>
                <a:lnTo>
                  <a:pt x="459507" y="15899"/>
                </a:lnTo>
                <a:lnTo>
                  <a:pt x="452847" y="15899"/>
                </a:lnTo>
                <a:close/>
                <a:moveTo>
                  <a:pt x="423273" y="37425"/>
                </a:moveTo>
                <a:cubicBezTo>
                  <a:pt x="425118" y="36041"/>
                  <a:pt x="427391" y="35343"/>
                  <a:pt x="429699" y="35452"/>
                </a:cubicBezTo>
                <a:lnTo>
                  <a:pt x="437151" y="35452"/>
                </a:lnTo>
                <a:lnTo>
                  <a:pt x="437151" y="41408"/>
                </a:lnTo>
                <a:cubicBezTo>
                  <a:pt x="436380" y="43220"/>
                  <a:pt x="435025" y="44723"/>
                  <a:pt x="433299" y="45677"/>
                </a:cubicBezTo>
                <a:cubicBezTo>
                  <a:pt x="431443" y="46838"/>
                  <a:pt x="429297" y="47460"/>
                  <a:pt x="427107" y="47471"/>
                </a:cubicBezTo>
                <a:cubicBezTo>
                  <a:pt x="425395" y="47607"/>
                  <a:pt x="423692" y="47118"/>
                  <a:pt x="422319" y="46090"/>
                </a:cubicBezTo>
                <a:cubicBezTo>
                  <a:pt x="421257" y="45087"/>
                  <a:pt x="420692" y="43670"/>
                  <a:pt x="420771" y="42215"/>
                </a:cubicBezTo>
                <a:lnTo>
                  <a:pt x="420771" y="42215"/>
                </a:lnTo>
                <a:cubicBezTo>
                  <a:pt x="420789" y="40312"/>
                  <a:pt x="421719" y="38532"/>
                  <a:pt x="423273" y="37425"/>
                </a:cubicBezTo>
                <a:moveTo>
                  <a:pt x="432165" y="51382"/>
                </a:moveTo>
                <a:cubicBezTo>
                  <a:pt x="434125" y="50266"/>
                  <a:pt x="435813" y="48736"/>
                  <a:pt x="437115" y="46897"/>
                </a:cubicBezTo>
                <a:cubicBezTo>
                  <a:pt x="437205" y="48711"/>
                  <a:pt x="437459" y="50510"/>
                  <a:pt x="437871" y="52279"/>
                </a:cubicBezTo>
                <a:lnTo>
                  <a:pt x="444747" y="52279"/>
                </a:lnTo>
                <a:cubicBezTo>
                  <a:pt x="444077" y="49885"/>
                  <a:pt x="443762" y="47408"/>
                  <a:pt x="443811" y="44924"/>
                </a:cubicBezTo>
                <a:lnTo>
                  <a:pt x="443811" y="27344"/>
                </a:lnTo>
                <a:cubicBezTo>
                  <a:pt x="444014" y="23918"/>
                  <a:pt x="442643" y="20585"/>
                  <a:pt x="440085" y="18285"/>
                </a:cubicBezTo>
                <a:cubicBezTo>
                  <a:pt x="437261" y="16032"/>
                  <a:pt x="433707" y="14889"/>
                  <a:pt x="430095" y="15074"/>
                </a:cubicBezTo>
                <a:cubicBezTo>
                  <a:pt x="426381" y="14921"/>
                  <a:pt x="422733" y="16070"/>
                  <a:pt x="419781" y="18321"/>
                </a:cubicBezTo>
                <a:cubicBezTo>
                  <a:pt x="417336" y="19978"/>
                  <a:pt x="415889" y="22748"/>
                  <a:pt x="415929" y="25694"/>
                </a:cubicBezTo>
                <a:lnTo>
                  <a:pt x="415929" y="25873"/>
                </a:lnTo>
                <a:lnTo>
                  <a:pt x="422283" y="25873"/>
                </a:lnTo>
                <a:cubicBezTo>
                  <a:pt x="422281" y="24307"/>
                  <a:pt x="423039" y="22838"/>
                  <a:pt x="424317" y="21926"/>
                </a:cubicBezTo>
                <a:cubicBezTo>
                  <a:pt x="425879" y="20789"/>
                  <a:pt x="427785" y="20226"/>
                  <a:pt x="429717" y="20330"/>
                </a:cubicBezTo>
                <a:cubicBezTo>
                  <a:pt x="431684" y="20194"/>
                  <a:pt x="433625" y="20839"/>
                  <a:pt x="435117" y="22124"/>
                </a:cubicBezTo>
                <a:cubicBezTo>
                  <a:pt x="436474" y="23464"/>
                  <a:pt x="437194" y="25317"/>
                  <a:pt x="437097" y="27218"/>
                </a:cubicBezTo>
                <a:lnTo>
                  <a:pt x="437097" y="30806"/>
                </a:lnTo>
                <a:lnTo>
                  <a:pt x="429897" y="30806"/>
                </a:lnTo>
                <a:cubicBezTo>
                  <a:pt x="425820" y="30578"/>
                  <a:pt x="421770" y="31611"/>
                  <a:pt x="418305" y="33766"/>
                </a:cubicBezTo>
                <a:cubicBezTo>
                  <a:pt x="415578" y="35585"/>
                  <a:pt x="413985" y="38678"/>
                  <a:pt x="414093" y="41946"/>
                </a:cubicBezTo>
                <a:cubicBezTo>
                  <a:pt x="413918" y="44951"/>
                  <a:pt x="415016" y="47893"/>
                  <a:pt x="417117" y="50054"/>
                </a:cubicBezTo>
                <a:cubicBezTo>
                  <a:pt x="419532" y="52122"/>
                  <a:pt x="422670" y="53161"/>
                  <a:pt x="425847" y="52942"/>
                </a:cubicBezTo>
                <a:cubicBezTo>
                  <a:pt x="428073" y="52942"/>
                  <a:pt x="430259" y="52354"/>
                  <a:pt x="432183" y="51238"/>
                </a:cubicBezTo>
                <a:moveTo>
                  <a:pt x="399441" y="26124"/>
                </a:moveTo>
                <a:cubicBezTo>
                  <a:pt x="400562" y="23155"/>
                  <a:pt x="403460" y="21234"/>
                  <a:pt x="406641" y="21352"/>
                </a:cubicBezTo>
                <a:lnTo>
                  <a:pt x="410061" y="21586"/>
                </a:lnTo>
                <a:lnTo>
                  <a:pt x="410961" y="15361"/>
                </a:lnTo>
                <a:cubicBezTo>
                  <a:pt x="410133" y="15106"/>
                  <a:pt x="409271" y="14979"/>
                  <a:pt x="408405" y="14984"/>
                </a:cubicBezTo>
                <a:cubicBezTo>
                  <a:pt x="404576" y="14984"/>
                  <a:pt x="401541" y="16993"/>
                  <a:pt x="399297" y="21012"/>
                </a:cubicBezTo>
                <a:lnTo>
                  <a:pt x="398667" y="15630"/>
                </a:lnTo>
                <a:lnTo>
                  <a:pt x="392709" y="15630"/>
                </a:lnTo>
                <a:lnTo>
                  <a:pt x="392709" y="52153"/>
                </a:lnTo>
                <a:lnTo>
                  <a:pt x="399369" y="52153"/>
                </a:lnTo>
                <a:close/>
                <a:moveTo>
                  <a:pt x="351813" y="3234"/>
                </a:moveTo>
                <a:lnTo>
                  <a:pt x="351813" y="8437"/>
                </a:lnTo>
                <a:lnTo>
                  <a:pt x="367617" y="8437"/>
                </a:lnTo>
                <a:lnTo>
                  <a:pt x="367617" y="52368"/>
                </a:lnTo>
                <a:lnTo>
                  <a:pt x="374277" y="52368"/>
                </a:lnTo>
                <a:lnTo>
                  <a:pt x="374277" y="8437"/>
                </a:lnTo>
                <a:lnTo>
                  <a:pt x="390117" y="8437"/>
                </a:lnTo>
                <a:lnTo>
                  <a:pt x="390117" y="3234"/>
                </a:lnTo>
                <a:close/>
                <a:moveTo>
                  <a:pt x="323679" y="45874"/>
                </a:moveTo>
                <a:lnTo>
                  <a:pt x="323679" y="51382"/>
                </a:lnTo>
                <a:lnTo>
                  <a:pt x="321303" y="62037"/>
                </a:lnTo>
                <a:lnTo>
                  <a:pt x="325299" y="62037"/>
                </a:lnTo>
                <a:lnTo>
                  <a:pt x="330375" y="51722"/>
                </a:lnTo>
                <a:lnTo>
                  <a:pt x="330375" y="45874"/>
                </a:lnTo>
                <a:close/>
                <a:moveTo>
                  <a:pt x="303051" y="47866"/>
                </a:moveTo>
                <a:lnTo>
                  <a:pt x="303051" y="47866"/>
                </a:lnTo>
                <a:cubicBezTo>
                  <a:pt x="300947" y="47916"/>
                  <a:pt x="298882" y="47286"/>
                  <a:pt x="297165" y="46072"/>
                </a:cubicBezTo>
                <a:cubicBezTo>
                  <a:pt x="295554" y="44879"/>
                  <a:pt x="294605" y="42995"/>
                  <a:pt x="294609" y="40995"/>
                </a:cubicBezTo>
                <a:lnTo>
                  <a:pt x="288255" y="40995"/>
                </a:lnTo>
                <a:lnTo>
                  <a:pt x="288255" y="41175"/>
                </a:lnTo>
                <a:cubicBezTo>
                  <a:pt x="288116" y="44429"/>
                  <a:pt x="289565" y="47550"/>
                  <a:pt x="292143" y="49552"/>
                </a:cubicBezTo>
                <a:cubicBezTo>
                  <a:pt x="295179" y="51950"/>
                  <a:pt x="298983" y="53174"/>
                  <a:pt x="302853" y="52996"/>
                </a:cubicBezTo>
                <a:cubicBezTo>
                  <a:pt x="306608" y="53193"/>
                  <a:pt x="310321" y="52131"/>
                  <a:pt x="313401" y="49982"/>
                </a:cubicBezTo>
                <a:cubicBezTo>
                  <a:pt x="315941" y="48169"/>
                  <a:pt x="317417" y="45220"/>
                  <a:pt x="317343" y="42107"/>
                </a:cubicBezTo>
                <a:cubicBezTo>
                  <a:pt x="317415" y="39438"/>
                  <a:pt x="316180" y="36902"/>
                  <a:pt x="314031" y="35309"/>
                </a:cubicBezTo>
                <a:cubicBezTo>
                  <a:pt x="310906" y="33212"/>
                  <a:pt x="307364" y="31811"/>
                  <a:pt x="303645" y="31201"/>
                </a:cubicBezTo>
                <a:cubicBezTo>
                  <a:pt x="301454" y="30883"/>
                  <a:pt x="299345" y="30146"/>
                  <a:pt x="297435" y="29030"/>
                </a:cubicBezTo>
                <a:cubicBezTo>
                  <a:pt x="296369" y="28189"/>
                  <a:pt x="295779" y="26885"/>
                  <a:pt x="295851" y="25532"/>
                </a:cubicBezTo>
                <a:cubicBezTo>
                  <a:pt x="295827" y="24065"/>
                  <a:pt x="296493" y="22673"/>
                  <a:pt x="297651" y="21765"/>
                </a:cubicBezTo>
                <a:cubicBezTo>
                  <a:pt x="299143" y="20692"/>
                  <a:pt x="300963" y="20172"/>
                  <a:pt x="302799" y="20294"/>
                </a:cubicBezTo>
                <a:cubicBezTo>
                  <a:pt x="304761" y="20190"/>
                  <a:pt x="306690" y="20832"/>
                  <a:pt x="308199" y="22088"/>
                </a:cubicBezTo>
                <a:cubicBezTo>
                  <a:pt x="309552" y="23216"/>
                  <a:pt x="310303" y="24906"/>
                  <a:pt x="310233" y="26662"/>
                </a:cubicBezTo>
                <a:lnTo>
                  <a:pt x="316587" y="26662"/>
                </a:lnTo>
                <a:lnTo>
                  <a:pt x="316587" y="26465"/>
                </a:lnTo>
                <a:cubicBezTo>
                  <a:pt x="316769" y="23362"/>
                  <a:pt x="315426" y="20366"/>
                  <a:pt x="312987" y="18428"/>
                </a:cubicBezTo>
                <a:cubicBezTo>
                  <a:pt x="310164" y="16170"/>
                  <a:pt x="306613" y="15017"/>
                  <a:pt x="302997" y="15182"/>
                </a:cubicBezTo>
                <a:cubicBezTo>
                  <a:pt x="299397" y="15015"/>
                  <a:pt x="295851" y="16107"/>
                  <a:pt x="292971" y="18267"/>
                </a:cubicBezTo>
                <a:cubicBezTo>
                  <a:pt x="290575" y="20014"/>
                  <a:pt x="289153" y="22789"/>
                  <a:pt x="289137" y="25747"/>
                </a:cubicBezTo>
                <a:cubicBezTo>
                  <a:pt x="289029" y="28436"/>
                  <a:pt x="290244" y="31009"/>
                  <a:pt x="292395" y="32636"/>
                </a:cubicBezTo>
                <a:cubicBezTo>
                  <a:pt x="295467" y="34675"/>
                  <a:pt x="298940" y="36039"/>
                  <a:pt x="302583" y="36636"/>
                </a:cubicBezTo>
                <a:cubicBezTo>
                  <a:pt x="304818" y="37013"/>
                  <a:pt x="306955" y="37836"/>
                  <a:pt x="308865" y="39058"/>
                </a:cubicBezTo>
                <a:cubicBezTo>
                  <a:pt x="310031" y="39926"/>
                  <a:pt x="310703" y="41304"/>
                  <a:pt x="310665" y="42753"/>
                </a:cubicBezTo>
                <a:cubicBezTo>
                  <a:pt x="310643" y="44235"/>
                  <a:pt x="309871" y="45605"/>
                  <a:pt x="308613" y="46395"/>
                </a:cubicBezTo>
                <a:cubicBezTo>
                  <a:pt x="306944" y="47414"/>
                  <a:pt x="305004" y="47902"/>
                  <a:pt x="303051" y="47794"/>
                </a:cubicBezTo>
                <a:moveTo>
                  <a:pt x="273639" y="52296"/>
                </a:moveTo>
                <a:lnTo>
                  <a:pt x="280299" y="52296"/>
                </a:lnTo>
                <a:lnTo>
                  <a:pt x="280299" y="-246"/>
                </a:lnTo>
                <a:lnTo>
                  <a:pt x="273639" y="-246"/>
                </a:lnTo>
                <a:close/>
                <a:moveTo>
                  <a:pt x="244011" y="37425"/>
                </a:moveTo>
                <a:cubicBezTo>
                  <a:pt x="245858" y="36044"/>
                  <a:pt x="248129" y="35346"/>
                  <a:pt x="250437" y="35452"/>
                </a:cubicBezTo>
                <a:lnTo>
                  <a:pt x="257889" y="35452"/>
                </a:lnTo>
                <a:lnTo>
                  <a:pt x="257889" y="41408"/>
                </a:lnTo>
                <a:cubicBezTo>
                  <a:pt x="257131" y="43227"/>
                  <a:pt x="255772" y="44734"/>
                  <a:pt x="254037" y="45677"/>
                </a:cubicBezTo>
                <a:cubicBezTo>
                  <a:pt x="252183" y="46843"/>
                  <a:pt x="250037" y="47464"/>
                  <a:pt x="247845" y="47471"/>
                </a:cubicBezTo>
                <a:cubicBezTo>
                  <a:pt x="246138" y="47609"/>
                  <a:pt x="244441" y="47118"/>
                  <a:pt x="243075" y="46090"/>
                </a:cubicBezTo>
                <a:cubicBezTo>
                  <a:pt x="242013" y="45087"/>
                  <a:pt x="241448" y="43670"/>
                  <a:pt x="241527" y="42215"/>
                </a:cubicBezTo>
                <a:lnTo>
                  <a:pt x="241527" y="42215"/>
                </a:lnTo>
                <a:cubicBezTo>
                  <a:pt x="241527" y="40315"/>
                  <a:pt x="242436" y="38529"/>
                  <a:pt x="243975" y="37407"/>
                </a:cubicBezTo>
                <a:moveTo>
                  <a:pt x="252885" y="51364"/>
                </a:moveTo>
                <a:cubicBezTo>
                  <a:pt x="254840" y="50248"/>
                  <a:pt x="256523" y="48716"/>
                  <a:pt x="257817" y="46879"/>
                </a:cubicBezTo>
                <a:cubicBezTo>
                  <a:pt x="257925" y="48691"/>
                  <a:pt x="258179" y="50490"/>
                  <a:pt x="258573" y="52261"/>
                </a:cubicBezTo>
                <a:lnTo>
                  <a:pt x="265467" y="52261"/>
                </a:lnTo>
                <a:cubicBezTo>
                  <a:pt x="264797" y="49868"/>
                  <a:pt x="264482" y="47390"/>
                  <a:pt x="264531" y="44906"/>
                </a:cubicBezTo>
                <a:lnTo>
                  <a:pt x="264531" y="27326"/>
                </a:lnTo>
                <a:cubicBezTo>
                  <a:pt x="264734" y="23900"/>
                  <a:pt x="263363" y="20567"/>
                  <a:pt x="260805" y="18267"/>
                </a:cubicBezTo>
                <a:cubicBezTo>
                  <a:pt x="257981" y="16014"/>
                  <a:pt x="254427" y="14871"/>
                  <a:pt x="250815" y="15056"/>
                </a:cubicBezTo>
                <a:cubicBezTo>
                  <a:pt x="247096" y="14900"/>
                  <a:pt x="243440" y="16050"/>
                  <a:pt x="240483" y="18303"/>
                </a:cubicBezTo>
                <a:cubicBezTo>
                  <a:pt x="238046" y="19966"/>
                  <a:pt x="236600" y="22732"/>
                  <a:pt x="236631" y="25676"/>
                </a:cubicBezTo>
                <a:lnTo>
                  <a:pt x="236721" y="25855"/>
                </a:lnTo>
                <a:lnTo>
                  <a:pt x="243075" y="25855"/>
                </a:lnTo>
                <a:cubicBezTo>
                  <a:pt x="243064" y="24287"/>
                  <a:pt x="243824" y="22813"/>
                  <a:pt x="245109" y="21908"/>
                </a:cubicBezTo>
                <a:cubicBezTo>
                  <a:pt x="246671" y="20771"/>
                  <a:pt x="248577" y="20208"/>
                  <a:pt x="250509" y="20312"/>
                </a:cubicBezTo>
                <a:cubicBezTo>
                  <a:pt x="252476" y="20177"/>
                  <a:pt x="254417" y="20823"/>
                  <a:pt x="255909" y="22106"/>
                </a:cubicBezTo>
                <a:cubicBezTo>
                  <a:pt x="257261" y="23448"/>
                  <a:pt x="257975" y="25301"/>
                  <a:pt x="257871" y="27200"/>
                </a:cubicBezTo>
                <a:lnTo>
                  <a:pt x="257871" y="30788"/>
                </a:lnTo>
                <a:lnTo>
                  <a:pt x="250671" y="30788"/>
                </a:lnTo>
                <a:cubicBezTo>
                  <a:pt x="246594" y="30560"/>
                  <a:pt x="242544" y="31594"/>
                  <a:pt x="239079" y="33748"/>
                </a:cubicBezTo>
                <a:cubicBezTo>
                  <a:pt x="236352" y="35567"/>
                  <a:pt x="234759" y="38660"/>
                  <a:pt x="234867" y="41928"/>
                </a:cubicBezTo>
                <a:cubicBezTo>
                  <a:pt x="234689" y="44931"/>
                  <a:pt x="235778" y="47871"/>
                  <a:pt x="237873" y="50036"/>
                </a:cubicBezTo>
                <a:cubicBezTo>
                  <a:pt x="240290" y="52104"/>
                  <a:pt x="243426" y="53141"/>
                  <a:pt x="246603" y="52924"/>
                </a:cubicBezTo>
                <a:cubicBezTo>
                  <a:pt x="248835" y="52922"/>
                  <a:pt x="251025" y="52334"/>
                  <a:pt x="252957" y="51220"/>
                </a:cubicBezTo>
                <a:moveTo>
                  <a:pt x="220413" y="6499"/>
                </a:moveTo>
                <a:lnTo>
                  <a:pt x="227073" y="6499"/>
                </a:lnTo>
                <a:lnTo>
                  <a:pt x="227073" y="-246"/>
                </a:lnTo>
                <a:lnTo>
                  <a:pt x="220413" y="-246"/>
                </a:lnTo>
                <a:close/>
                <a:moveTo>
                  <a:pt x="220413" y="52368"/>
                </a:moveTo>
                <a:lnTo>
                  <a:pt x="227073" y="52368"/>
                </a:lnTo>
                <a:lnTo>
                  <a:pt x="227073" y="15899"/>
                </a:lnTo>
                <a:lnTo>
                  <a:pt x="220413" y="15899"/>
                </a:lnTo>
                <a:close/>
                <a:moveTo>
                  <a:pt x="203925" y="26303"/>
                </a:moveTo>
                <a:cubicBezTo>
                  <a:pt x="205044" y="23335"/>
                  <a:pt x="207944" y="21413"/>
                  <a:pt x="211125" y="21532"/>
                </a:cubicBezTo>
                <a:lnTo>
                  <a:pt x="214545" y="21765"/>
                </a:lnTo>
                <a:lnTo>
                  <a:pt x="215445" y="15540"/>
                </a:lnTo>
                <a:cubicBezTo>
                  <a:pt x="214617" y="15286"/>
                  <a:pt x="213755" y="15158"/>
                  <a:pt x="212889" y="15164"/>
                </a:cubicBezTo>
                <a:cubicBezTo>
                  <a:pt x="209037" y="15164"/>
                  <a:pt x="206013" y="17173"/>
                  <a:pt x="203781" y="21191"/>
                </a:cubicBezTo>
                <a:lnTo>
                  <a:pt x="203133" y="15809"/>
                </a:lnTo>
                <a:lnTo>
                  <a:pt x="197193" y="15809"/>
                </a:lnTo>
                <a:lnTo>
                  <a:pt x="197193" y="52332"/>
                </a:lnTo>
                <a:lnTo>
                  <a:pt x="203853" y="52332"/>
                </a:lnTo>
                <a:close/>
                <a:moveTo>
                  <a:pt x="156315" y="3234"/>
                </a:moveTo>
                <a:lnTo>
                  <a:pt x="156315" y="8437"/>
                </a:lnTo>
                <a:lnTo>
                  <a:pt x="172119" y="8437"/>
                </a:lnTo>
                <a:lnTo>
                  <a:pt x="172119" y="52368"/>
                </a:lnTo>
                <a:lnTo>
                  <a:pt x="178779" y="52368"/>
                </a:lnTo>
                <a:lnTo>
                  <a:pt x="178779" y="8437"/>
                </a:lnTo>
                <a:lnTo>
                  <a:pt x="194619" y="8437"/>
                </a:lnTo>
                <a:lnTo>
                  <a:pt x="194619" y="3234"/>
                </a:lnTo>
                <a:close/>
                <a:moveTo>
                  <a:pt x="128181" y="45874"/>
                </a:moveTo>
                <a:lnTo>
                  <a:pt x="128181" y="51382"/>
                </a:lnTo>
                <a:lnTo>
                  <a:pt x="125805" y="62037"/>
                </a:lnTo>
                <a:lnTo>
                  <a:pt x="129783" y="62037"/>
                </a:lnTo>
                <a:lnTo>
                  <a:pt x="134877" y="51722"/>
                </a:lnTo>
                <a:lnTo>
                  <a:pt x="134877" y="45874"/>
                </a:lnTo>
                <a:close/>
                <a:moveTo>
                  <a:pt x="108381" y="15917"/>
                </a:moveTo>
                <a:lnTo>
                  <a:pt x="102585" y="15917"/>
                </a:lnTo>
                <a:lnTo>
                  <a:pt x="102585" y="20868"/>
                </a:lnTo>
                <a:lnTo>
                  <a:pt x="108381" y="20868"/>
                </a:lnTo>
                <a:lnTo>
                  <a:pt x="108381" y="43022"/>
                </a:lnTo>
                <a:cubicBezTo>
                  <a:pt x="108163" y="45767"/>
                  <a:pt x="109000" y="48492"/>
                  <a:pt x="110721" y="50646"/>
                </a:cubicBezTo>
                <a:cubicBezTo>
                  <a:pt x="112434" y="52381"/>
                  <a:pt x="114816" y="53296"/>
                  <a:pt x="117255" y="53158"/>
                </a:cubicBezTo>
                <a:cubicBezTo>
                  <a:pt x="119058" y="53267"/>
                  <a:pt x="120849" y="52781"/>
                  <a:pt x="122349" y="51776"/>
                </a:cubicBezTo>
                <a:lnTo>
                  <a:pt x="121485" y="47220"/>
                </a:lnTo>
                <a:cubicBezTo>
                  <a:pt x="120689" y="47516"/>
                  <a:pt x="119849" y="47674"/>
                  <a:pt x="119001" y="47686"/>
                </a:cubicBezTo>
                <a:cubicBezTo>
                  <a:pt x="116409" y="47686"/>
                  <a:pt x="115113" y="46126"/>
                  <a:pt x="115113" y="43022"/>
                </a:cubicBezTo>
                <a:lnTo>
                  <a:pt x="115113" y="20868"/>
                </a:lnTo>
                <a:lnTo>
                  <a:pt x="122043" y="20868"/>
                </a:lnTo>
                <a:lnTo>
                  <a:pt x="122043" y="15899"/>
                </a:lnTo>
                <a:lnTo>
                  <a:pt x="115113" y="15899"/>
                </a:lnTo>
                <a:lnTo>
                  <a:pt x="115113" y="7073"/>
                </a:lnTo>
                <a:lnTo>
                  <a:pt x="108273" y="7073"/>
                </a:lnTo>
                <a:close/>
                <a:moveTo>
                  <a:pt x="84783" y="47866"/>
                </a:moveTo>
                <a:lnTo>
                  <a:pt x="84783" y="47866"/>
                </a:lnTo>
                <a:cubicBezTo>
                  <a:pt x="82679" y="47916"/>
                  <a:pt x="80614" y="47286"/>
                  <a:pt x="78897" y="46072"/>
                </a:cubicBezTo>
                <a:cubicBezTo>
                  <a:pt x="77286" y="44879"/>
                  <a:pt x="76337" y="42995"/>
                  <a:pt x="76341" y="40995"/>
                </a:cubicBezTo>
                <a:lnTo>
                  <a:pt x="69987" y="40995"/>
                </a:lnTo>
                <a:lnTo>
                  <a:pt x="69987" y="41175"/>
                </a:lnTo>
                <a:cubicBezTo>
                  <a:pt x="69848" y="44429"/>
                  <a:pt x="71297" y="47550"/>
                  <a:pt x="73875" y="49552"/>
                </a:cubicBezTo>
                <a:cubicBezTo>
                  <a:pt x="76933" y="51974"/>
                  <a:pt x="80774" y="53199"/>
                  <a:pt x="84675" y="52996"/>
                </a:cubicBezTo>
                <a:cubicBezTo>
                  <a:pt x="88430" y="53195"/>
                  <a:pt x="92145" y="52135"/>
                  <a:pt x="95223" y="49982"/>
                </a:cubicBezTo>
                <a:cubicBezTo>
                  <a:pt x="97763" y="48169"/>
                  <a:pt x="99239" y="45220"/>
                  <a:pt x="99165" y="42107"/>
                </a:cubicBezTo>
                <a:cubicBezTo>
                  <a:pt x="99237" y="39438"/>
                  <a:pt x="98002" y="36902"/>
                  <a:pt x="95853" y="35309"/>
                </a:cubicBezTo>
                <a:cubicBezTo>
                  <a:pt x="92728" y="33212"/>
                  <a:pt x="89186" y="31811"/>
                  <a:pt x="85467" y="31201"/>
                </a:cubicBezTo>
                <a:cubicBezTo>
                  <a:pt x="83276" y="30883"/>
                  <a:pt x="81167" y="30146"/>
                  <a:pt x="79257" y="29030"/>
                </a:cubicBezTo>
                <a:cubicBezTo>
                  <a:pt x="78191" y="28189"/>
                  <a:pt x="77601" y="26885"/>
                  <a:pt x="77673" y="25532"/>
                </a:cubicBezTo>
                <a:cubicBezTo>
                  <a:pt x="77649" y="24065"/>
                  <a:pt x="78315" y="22673"/>
                  <a:pt x="79473" y="21765"/>
                </a:cubicBezTo>
                <a:cubicBezTo>
                  <a:pt x="80967" y="20698"/>
                  <a:pt x="82787" y="20177"/>
                  <a:pt x="84621" y="20294"/>
                </a:cubicBezTo>
                <a:cubicBezTo>
                  <a:pt x="86583" y="20190"/>
                  <a:pt x="88512" y="20832"/>
                  <a:pt x="90021" y="22088"/>
                </a:cubicBezTo>
                <a:cubicBezTo>
                  <a:pt x="91320" y="23164"/>
                  <a:pt x="92073" y="24763"/>
                  <a:pt x="92073" y="26447"/>
                </a:cubicBezTo>
                <a:lnTo>
                  <a:pt x="98427" y="26447"/>
                </a:lnTo>
                <a:lnTo>
                  <a:pt x="98427" y="26250"/>
                </a:lnTo>
                <a:cubicBezTo>
                  <a:pt x="98600" y="23148"/>
                  <a:pt x="97259" y="20156"/>
                  <a:pt x="94827" y="18213"/>
                </a:cubicBezTo>
                <a:cubicBezTo>
                  <a:pt x="92004" y="15955"/>
                  <a:pt x="88453" y="14801"/>
                  <a:pt x="84837" y="14966"/>
                </a:cubicBezTo>
                <a:cubicBezTo>
                  <a:pt x="81237" y="14799"/>
                  <a:pt x="77691" y="15892"/>
                  <a:pt x="74811" y="18052"/>
                </a:cubicBezTo>
                <a:cubicBezTo>
                  <a:pt x="72415" y="19799"/>
                  <a:pt x="70993" y="22574"/>
                  <a:pt x="70977" y="25532"/>
                </a:cubicBezTo>
                <a:cubicBezTo>
                  <a:pt x="70869" y="28221"/>
                  <a:pt x="72084" y="30793"/>
                  <a:pt x="74235" y="32421"/>
                </a:cubicBezTo>
                <a:cubicBezTo>
                  <a:pt x="77309" y="34457"/>
                  <a:pt x="80781" y="35820"/>
                  <a:pt x="84423" y="36421"/>
                </a:cubicBezTo>
                <a:cubicBezTo>
                  <a:pt x="86658" y="36798"/>
                  <a:pt x="88797" y="37621"/>
                  <a:pt x="90705" y="38842"/>
                </a:cubicBezTo>
                <a:cubicBezTo>
                  <a:pt x="91871" y="39711"/>
                  <a:pt x="92543" y="41088"/>
                  <a:pt x="92505" y="42538"/>
                </a:cubicBezTo>
                <a:cubicBezTo>
                  <a:pt x="92517" y="44048"/>
                  <a:pt x="91749" y="45458"/>
                  <a:pt x="90471" y="46269"/>
                </a:cubicBezTo>
                <a:cubicBezTo>
                  <a:pt x="88802" y="47288"/>
                  <a:pt x="86862" y="47776"/>
                  <a:pt x="84909" y="47668"/>
                </a:cubicBezTo>
                <a:moveTo>
                  <a:pt x="63885" y="48458"/>
                </a:moveTo>
                <a:lnTo>
                  <a:pt x="63885" y="48458"/>
                </a:lnTo>
                <a:lnTo>
                  <a:pt x="61257" y="44134"/>
                </a:lnTo>
                <a:cubicBezTo>
                  <a:pt x="58382" y="46608"/>
                  <a:pt x="54665" y="47893"/>
                  <a:pt x="50871" y="47722"/>
                </a:cubicBezTo>
                <a:cubicBezTo>
                  <a:pt x="48072" y="47849"/>
                  <a:pt x="45386" y="46612"/>
                  <a:pt x="43671" y="44404"/>
                </a:cubicBezTo>
                <a:cubicBezTo>
                  <a:pt x="41817" y="41879"/>
                  <a:pt x="40856" y="38812"/>
                  <a:pt x="40935" y="35685"/>
                </a:cubicBezTo>
                <a:lnTo>
                  <a:pt x="41043" y="35542"/>
                </a:lnTo>
                <a:lnTo>
                  <a:pt x="64839" y="35542"/>
                </a:lnTo>
                <a:lnTo>
                  <a:pt x="64839" y="31380"/>
                </a:lnTo>
                <a:cubicBezTo>
                  <a:pt x="65082" y="27050"/>
                  <a:pt x="63710" y="22780"/>
                  <a:pt x="60987" y="19397"/>
                </a:cubicBezTo>
                <a:cubicBezTo>
                  <a:pt x="58109" y="16351"/>
                  <a:pt x="54015" y="14746"/>
                  <a:pt x="49827" y="15020"/>
                </a:cubicBezTo>
                <a:cubicBezTo>
                  <a:pt x="45527" y="15008"/>
                  <a:pt x="41451" y="16932"/>
                  <a:pt x="38739" y="20258"/>
                </a:cubicBezTo>
                <a:cubicBezTo>
                  <a:pt x="35628" y="23833"/>
                  <a:pt x="33983" y="28445"/>
                  <a:pt x="34131" y="33174"/>
                </a:cubicBezTo>
                <a:lnTo>
                  <a:pt x="34131" y="34681"/>
                </a:lnTo>
                <a:cubicBezTo>
                  <a:pt x="33908" y="39504"/>
                  <a:pt x="35522" y="44233"/>
                  <a:pt x="38649" y="47919"/>
                </a:cubicBezTo>
                <a:cubicBezTo>
                  <a:pt x="41772" y="51299"/>
                  <a:pt x="46229" y="53138"/>
                  <a:pt x="50835" y="52942"/>
                </a:cubicBezTo>
                <a:cubicBezTo>
                  <a:pt x="56438" y="52942"/>
                  <a:pt x="60765" y="51441"/>
                  <a:pt x="63813" y="48440"/>
                </a:cubicBezTo>
                <a:moveTo>
                  <a:pt x="58143" y="30322"/>
                </a:moveTo>
                <a:lnTo>
                  <a:pt x="41241" y="30322"/>
                </a:lnTo>
                <a:lnTo>
                  <a:pt x="41241" y="30142"/>
                </a:lnTo>
                <a:cubicBezTo>
                  <a:pt x="41480" y="27509"/>
                  <a:pt x="42510" y="25010"/>
                  <a:pt x="44193" y="22967"/>
                </a:cubicBezTo>
                <a:cubicBezTo>
                  <a:pt x="45563" y="21216"/>
                  <a:pt x="47670" y="20195"/>
                  <a:pt x="49899" y="20204"/>
                </a:cubicBezTo>
                <a:cubicBezTo>
                  <a:pt x="52237" y="20061"/>
                  <a:pt x="54512" y="20994"/>
                  <a:pt x="56073" y="22734"/>
                </a:cubicBezTo>
                <a:cubicBezTo>
                  <a:pt x="57567" y="24624"/>
                  <a:pt x="58326" y="26987"/>
                  <a:pt x="58215" y="29389"/>
                </a:cubicBezTo>
                <a:close/>
                <a:moveTo>
                  <a:pt x="-393" y="3019"/>
                </a:moveTo>
                <a:lnTo>
                  <a:pt x="-393" y="8221"/>
                </a:lnTo>
                <a:lnTo>
                  <a:pt x="15213" y="8221"/>
                </a:lnTo>
                <a:lnTo>
                  <a:pt x="15213" y="52153"/>
                </a:lnTo>
                <a:lnTo>
                  <a:pt x="21873" y="52153"/>
                </a:lnTo>
                <a:lnTo>
                  <a:pt x="21873" y="8437"/>
                </a:lnTo>
                <a:lnTo>
                  <a:pt x="37713" y="8437"/>
                </a:lnTo>
                <a:lnTo>
                  <a:pt x="37713" y="3234"/>
                </a:ln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B0474F-518F-461D-AE1D-51736E6ABB72}"/>
              </a:ext>
            </a:extLst>
          </p:cNvPr>
          <p:cNvSpPr txBox="1"/>
          <p:nvPr userDrawn="1"/>
        </p:nvSpPr>
        <p:spPr>
          <a:xfrm>
            <a:off x="3566719" y="5390900"/>
            <a:ext cx="201056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Tx/>
              <a:buNone/>
              <a:tabLst/>
            </a:pPr>
            <a:r>
              <a:rPr lang="en-GB" sz="1200" kern="0" dirty="0">
                <a:latin typeface="+mn-lt"/>
              </a:rPr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4616331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99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400051" y="1324226"/>
            <a:ext cx="1951665" cy="36534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2534499" y="1324226"/>
            <a:ext cx="6220564" cy="36534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076ACBA-935A-4801-B427-64FD3A32B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737306"/>
            <a:ext cx="8355013" cy="400403"/>
          </a:xfrm>
        </p:spPr>
        <p:txBody>
          <a:bodyPr lIns="0" tIns="36000" anchor="t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34709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00050" y="1486075"/>
            <a:ext cx="5398077" cy="3611563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5715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743773"/>
            <a:ext cx="5406605" cy="393936"/>
          </a:xfrm>
        </p:spPr>
        <p:txBody>
          <a:bodyPr lIns="0" tIns="36000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5858-5EC5-4AE5-9C51-7FCFD975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08" y="245182"/>
            <a:ext cx="5405319" cy="39393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38288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00050" y="1486075"/>
            <a:ext cx="4019550" cy="3611563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572000" y="0"/>
            <a:ext cx="4572000" cy="5715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2807" y="737306"/>
            <a:ext cx="4025900" cy="403050"/>
          </a:xfrm>
        </p:spPr>
        <p:txBody>
          <a:bodyPr lIns="0" tIns="36000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9159E-C3C2-4B62-9E94-7D340A87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07" y="245182"/>
            <a:ext cx="4025900" cy="403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25544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COL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432050" y="0"/>
            <a:ext cx="6711950" cy="5715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00051" y="1486075"/>
            <a:ext cx="1921119" cy="3611563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0E8A41-77B9-4739-89E4-E0C27663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07" y="245180"/>
            <a:ext cx="1928362" cy="11689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92231-F9CE-4D36-B029-9A78D4B36EA1}"/>
              </a:ext>
            </a:extLst>
          </p:cNvPr>
          <p:cNvSpPr txBox="1"/>
          <p:nvPr userDrawn="1"/>
        </p:nvSpPr>
        <p:spPr>
          <a:xfrm>
            <a:off x="3566719" y="5390900"/>
            <a:ext cx="201056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Tx/>
              <a:buNone/>
              <a:tabLst/>
            </a:pPr>
            <a:r>
              <a:rPr lang="en-GB" sz="1200" kern="0" dirty="0">
                <a:latin typeface="+mn-lt"/>
              </a:rPr>
              <a:t>CLASSIFICATION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52178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7"/>
          </p:nvPr>
        </p:nvSpPr>
        <p:spPr>
          <a:xfrm>
            <a:off x="4760687" y="1486075"/>
            <a:ext cx="4003675" cy="3611563"/>
          </a:xfrm>
        </p:spPr>
        <p:txBody>
          <a:bodyPr/>
          <a:lstStyle/>
          <a:p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393701" y="1486075"/>
            <a:ext cx="4003675" cy="3611563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2808" y="739407"/>
            <a:ext cx="8355013" cy="398302"/>
          </a:xfrm>
        </p:spPr>
        <p:txBody>
          <a:bodyPr lIns="0" tIns="36000" anchor="ctr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2695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65655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/>
          <p:cNvSpPr/>
          <p:nvPr userDrawn="1"/>
        </p:nvSpPr>
        <p:spPr>
          <a:xfrm>
            <a:off x="3719529" y="0"/>
            <a:ext cx="5424487" cy="5715000"/>
          </a:xfrm>
          <a:custGeom>
            <a:avLst/>
            <a:gdLst>
              <a:gd name="connsiteX0" fmla="*/ 0 w 7232649"/>
              <a:gd name="connsiteY0" fmla="*/ 0 h 6858000"/>
              <a:gd name="connsiteX1" fmla="*/ 1 w 7232649"/>
              <a:gd name="connsiteY1" fmla="*/ 0 h 6858000"/>
              <a:gd name="connsiteX2" fmla="*/ 1 w 7232649"/>
              <a:gd name="connsiteY2" fmla="*/ 6502401 h 6858000"/>
              <a:gd name="connsiteX3" fmla="*/ 7232649 w 7232649"/>
              <a:gd name="connsiteY3" fmla="*/ 2303720 h 6858000"/>
              <a:gd name="connsiteX4" fmla="*/ 7232649 w 7232649"/>
              <a:gd name="connsiteY4" fmla="*/ 6858000 h 6858000"/>
              <a:gd name="connsiteX5" fmla="*/ 0 w 7232649"/>
              <a:gd name="connsiteY5" fmla="*/ 6858000 h 6858000"/>
              <a:gd name="connsiteX6" fmla="*/ 0 w 7232649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2649" h="6858000">
                <a:moveTo>
                  <a:pt x="0" y="0"/>
                </a:moveTo>
                <a:lnTo>
                  <a:pt x="1" y="0"/>
                </a:lnTo>
                <a:lnTo>
                  <a:pt x="1" y="6502401"/>
                </a:lnTo>
                <a:lnTo>
                  <a:pt x="7232649" y="2303720"/>
                </a:lnTo>
                <a:lnTo>
                  <a:pt x="723264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1" tIns="45710" rIns="91421" bIns="45710" rtlCol="0" anchor="ctr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-15412" y="526290"/>
            <a:ext cx="1701000" cy="4074082"/>
          </a:xfrm>
          <a:custGeom>
            <a:avLst/>
            <a:gdLst>
              <a:gd name="connsiteX0" fmla="*/ 0 w 2246313"/>
              <a:gd name="connsiteY0" fmla="*/ 0 h 4888899"/>
              <a:gd name="connsiteX1" fmla="*/ 2246313 w 2246313"/>
              <a:gd name="connsiteY1" fmla="*/ 1300673 h 4888899"/>
              <a:gd name="connsiteX2" fmla="*/ 2246313 w 2246313"/>
              <a:gd name="connsiteY2" fmla="*/ 4888899 h 4888899"/>
              <a:gd name="connsiteX3" fmla="*/ 3368 w 2246313"/>
              <a:gd name="connsiteY3" fmla="*/ 3574252 h 4888899"/>
              <a:gd name="connsiteX4" fmla="*/ 0 w 2246313"/>
              <a:gd name="connsiteY4" fmla="*/ 2031183 h 4888899"/>
              <a:gd name="connsiteX0" fmla="*/ 1123 w 2247436"/>
              <a:gd name="connsiteY0" fmla="*/ 0 h 4888899"/>
              <a:gd name="connsiteX1" fmla="*/ 2247436 w 2247436"/>
              <a:gd name="connsiteY1" fmla="*/ 1300673 h 4888899"/>
              <a:gd name="connsiteX2" fmla="*/ 2247436 w 2247436"/>
              <a:gd name="connsiteY2" fmla="*/ 4888899 h 4888899"/>
              <a:gd name="connsiteX3" fmla="*/ 1123 w 2247436"/>
              <a:gd name="connsiteY3" fmla="*/ 3549538 h 4888899"/>
              <a:gd name="connsiteX4" fmla="*/ 1123 w 2247436"/>
              <a:gd name="connsiteY4" fmla="*/ 2031183 h 4888899"/>
              <a:gd name="connsiteX5" fmla="*/ 1123 w 2247436"/>
              <a:gd name="connsiteY5" fmla="*/ 0 h 4888899"/>
              <a:gd name="connsiteX0" fmla="*/ 2246 w 2248559"/>
              <a:gd name="connsiteY0" fmla="*/ 0 h 4888899"/>
              <a:gd name="connsiteX1" fmla="*/ 2248559 w 2248559"/>
              <a:gd name="connsiteY1" fmla="*/ 1300673 h 4888899"/>
              <a:gd name="connsiteX2" fmla="*/ 2248559 w 2248559"/>
              <a:gd name="connsiteY2" fmla="*/ 4888899 h 4888899"/>
              <a:gd name="connsiteX3" fmla="*/ 1123 w 2248559"/>
              <a:gd name="connsiteY3" fmla="*/ 3574251 h 4888899"/>
              <a:gd name="connsiteX4" fmla="*/ 2246 w 2248559"/>
              <a:gd name="connsiteY4" fmla="*/ 2031183 h 4888899"/>
              <a:gd name="connsiteX5" fmla="*/ 2246 w 2248559"/>
              <a:gd name="connsiteY5" fmla="*/ 0 h 4888899"/>
              <a:gd name="connsiteX0" fmla="*/ 2247 w 2248559"/>
              <a:gd name="connsiteY0" fmla="*/ 0 h 4888899"/>
              <a:gd name="connsiteX1" fmla="*/ 2248559 w 2248559"/>
              <a:gd name="connsiteY1" fmla="*/ 1300673 h 4888899"/>
              <a:gd name="connsiteX2" fmla="*/ 2248559 w 2248559"/>
              <a:gd name="connsiteY2" fmla="*/ 4888899 h 4888899"/>
              <a:gd name="connsiteX3" fmla="*/ 1123 w 2248559"/>
              <a:gd name="connsiteY3" fmla="*/ 3574251 h 4888899"/>
              <a:gd name="connsiteX4" fmla="*/ 2246 w 2248559"/>
              <a:gd name="connsiteY4" fmla="*/ 2031183 h 4888899"/>
              <a:gd name="connsiteX5" fmla="*/ 2247 w 2248559"/>
              <a:gd name="connsiteY5" fmla="*/ 0 h 4888899"/>
              <a:gd name="connsiteX0" fmla="*/ 2247 w 2248559"/>
              <a:gd name="connsiteY0" fmla="*/ 0 h 4888899"/>
              <a:gd name="connsiteX1" fmla="*/ 2248559 w 2248559"/>
              <a:gd name="connsiteY1" fmla="*/ 1300673 h 4888899"/>
              <a:gd name="connsiteX2" fmla="*/ 2248559 w 2248559"/>
              <a:gd name="connsiteY2" fmla="*/ 4888899 h 4888899"/>
              <a:gd name="connsiteX3" fmla="*/ 1123 w 2248559"/>
              <a:gd name="connsiteY3" fmla="*/ 3574251 h 4888899"/>
              <a:gd name="connsiteX4" fmla="*/ 0 w 2248559"/>
              <a:gd name="connsiteY4" fmla="*/ 2051731 h 4888899"/>
              <a:gd name="connsiteX5" fmla="*/ 2247 w 2248559"/>
              <a:gd name="connsiteY5" fmla="*/ 0 h 4888899"/>
              <a:gd name="connsiteX0" fmla="*/ 12521 w 2258833"/>
              <a:gd name="connsiteY0" fmla="*/ 0 h 4888899"/>
              <a:gd name="connsiteX1" fmla="*/ 2258833 w 2258833"/>
              <a:gd name="connsiteY1" fmla="*/ 1300673 h 4888899"/>
              <a:gd name="connsiteX2" fmla="*/ 2258833 w 2258833"/>
              <a:gd name="connsiteY2" fmla="*/ 4888899 h 4888899"/>
              <a:gd name="connsiteX3" fmla="*/ 11397 w 2258833"/>
              <a:gd name="connsiteY3" fmla="*/ 3574251 h 4888899"/>
              <a:gd name="connsiteX4" fmla="*/ 10274 w 2258833"/>
              <a:gd name="connsiteY4" fmla="*/ 2051731 h 4888899"/>
              <a:gd name="connsiteX5" fmla="*/ 12521 w 2258833"/>
              <a:gd name="connsiteY5" fmla="*/ 0 h 4888899"/>
              <a:gd name="connsiteX0" fmla="*/ 12521 w 2258833"/>
              <a:gd name="connsiteY0" fmla="*/ 0 h 4888899"/>
              <a:gd name="connsiteX1" fmla="*/ 2258833 w 2258833"/>
              <a:gd name="connsiteY1" fmla="*/ 1300673 h 4888899"/>
              <a:gd name="connsiteX2" fmla="*/ 2258833 w 2258833"/>
              <a:gd name="connsiteY2" fmla="*/ 4888899 h 4888899"/>
              <a:gd name="connsiteX3" fmla="*/ 11397 w 2258833"/>
              <a:gd name="connsiteY3" fmla="*/ 3574251 h 4888899"/>
              <a:gd name="connsiteX4" fmla="*/ 10274 w 2258833"/>
              <a:gd name="connsiteY4" fmla="*/ 2051731 h 4888899"/>
              <a:gd name="connsiteX5" fmla="*/ 12521 w 2258833"/>
              <a:gd name="connsiteY5" fmla="*/ 0 h 488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8833" h="4888899">
                <a:moveTo>
                  <a:pt x="12521" y="0"/>
                </a:moveTo>
                <a:lnTo>
                  <a:pt x="2258833" y="1300673"/>
                </a:lnTo>
                <a:lnTo>
                  <a:pt x="2258833" y="4888899"/>
                </a:lnTo>
                <a:lnTo>
                  <a:pt x="11397" y="3574251"/>
                </a:lnTo>
                <a:cubicBezTo>
                  <a:pt x="10274" y="3059895"/>
                  <a:pt x="11397" y="2566087"/>
                  <a:pt x="10274" y="2051731"/>
                </a:cubicBezTo>
                <a:cubicBezTo>
                  <a:pt x="0" y="193142"/>
                  <a:pt x="12521" y="677061"/>
                  <a:pt x="1252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1683867" y="-5304"/>
            <a:ext cx="7189397" cy="4606614"/>
          </a:xfrm>
          <a:custGeom>
            <a:avLst/>
            <a:gdLst>
              <a:gd name="connsiteX0" fmla="*/ 3454045 w 9585863"/>
              <a:gd name="connsiteY0" fmla="*/ 0 h 5527937"/>
              <a:gd name="connsiteX1" fmla="*/ 9585863 w 9585863"/>
              <a:gd name="connsiteY1" fmla="*/ 8696 h 5527937"/>
              <a:gd name="connsiteX2" fmla="*/ 0 w 9585863"/>
              <a:gd name="connsiteY2" fmla="*/ 5527937 h 5527937"/>
              <a:gd name="connsiteX3" fmla="*/ 0 w 9585863"/>
              <a:gd name="connsiteY3" fmla="*/ 1940259 h 552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85863" h="5527937">
                <a:moveTo>
                  <a:pt x="3454045" y="0"/>
                </a:moveTo>
                <a:lnTo>
                  <a:pt x="9585863" y="8696"/>
                </a:lnTo>
                <a:lnTo>
                  <a:pt x="0" y="5527937"/>
                </a:lnTo>
                <a:lnTo>
                  <a:pt x="0" y="1940259"/>
                </a:lnTo>
                <a:close/>
              </a:path>
            </a:pathLst>
          </a:custGeom>
          <a:gradFill>
            <a:gsLst>
              <a:gs pos="37026">
                <a:srgbClr val="D9DFE3"/>
              </a:gs>
              <a:gs pos="1800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Yantramanav Light" panose="02000000000000000000" pitchFamily="2" charset="0"/>
              <a:cs typeface="Yantramanav Light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88262" y="3690000"/>
            <a:ext cx="5685002" cy="990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  <a:latin typeface="+mn-lt"/>
                <a:cs typeface="Yantramanav Light" panose="020000000000000000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7"/>
          <p:cNvSpPr/>
          <p:nvPr userDrawn="1"/>
        </p:nvSpPr>
        <p:spPr>
          <a:xfrm>
            <a:off x="7732516" y="340790"/>
            <a:ext cx="1423699" cy="2707899"/>
          </a:xfrm>
          <a:custGeom>
            <a:avLst/>
            <a:gdLst>
              <a:gd name="connsiteX0" fmla="*/ 0 w 2306320"/>
              <a:gd name="connsiteY0" fmla="*/ 0 h 3596640"/>
              <a:gd name="connsiteX1" fmla="*/ 2306320 w 2306320"/>
              <a:gd name="connsiteY1" fmla="*/ 0 h 3596640"/>
              <a:gd name="connsiteX2" fmla="*/ 2306320 w 2306320"/>
              <a:gd name="connsiteY2" fmla="*/ 3596640 h 3596640"/>
              <a:gd name="connsiteX3" fmla="*/ 0 w 2306320"/>
              <a:gd name="connsiteY3" fmla="*/ 3596640 h 3596640"/>
              <a:gd name="connsiteX4" fmla="*/ 0 w 2306320"/>
              <a:gd name="connsiteY4" fmla="*/ 0 h 3596640"/>
              <a:gd name="connsiteX0" fmla="*/ 0 w 2306320"/>
              <a:gd name="connsiteY0" fmla="*/ 0 h 4917440"/>
              <a:gd name="connsiteX1" fmla="*/ 2306320 w 2306320"/>
              <a:gd name="connsiteY1" fmla="*/ 1320800 h 4917440"/>
              <a:gd name="connsiteX2" fmla="*/ 2306320 w 2306320"/>
              <a:gd name="connsiteY2" fmla="*/ 4917440 h 4917440"/>
              <a:gd name="connsiteX3" fmla="*/ 0 w 2306320"/>
              <a:gd name="connsiteY3" fmla="*/ 4917440 h 4917440"/>
              <a:gd name="connsiteX4" fmla="*/ 0 w 2306320"/>
              <a:gd name="connsiteY4" fmla="*/ 0 h 4917440"/>
              <a:gd name="connsiteX0" fmla="*/ 0 w 2306320"/>
              <a:gd name="connsiteY0" fmla="*/ 0 h 4917440"/>
              <a:gd name="connsiteX1" fmla="*/ 2306320 w 2306320"/>
              <a:gd name="connsiteY1" fmla="*/ 1838960 h 4917440"/>
              <a:gd name="connsiteX2" fmla="*/ 2306320 w 2306320"/>
              <a:gd name="connsiteY2" fmla="*/ 4917440 h 4917440"/>
              <a:gd name="connsiteX3" fmla="*/ 0 w 2306320"/>
              <a:gd name="connsiteY3" fmla="*/ 4917440 h 4917440"/>
              <a:gd name="connsiteX4" fmla="*/ 0 w 2306320"/>
              <a:gd name="connsiteY4" fmla="*/ 0 h 4917440"/>
              <a:gd name="connsiteX0" fmla="*/ 0 w 2306320"/>
              <a:gd name="connsiteY0" fmla="*/ 0 h 4917440"/>
              <a:gd name="connsiteX1" fmla="*/ 2296160 w 2306320"/>
              <a:gd name="connsiteY1" fmla="*/ 1330960 h 4917440"/>
              <a:gd name="connsiteX2" fmla="*/ 2306320 w 2306320"/>
              <a:gd name="connsiteY2" fmla="*/ 4917440 h 4917440"/>
              <a:gd name="connsiteX3" fmla="*/ 0 w 2306320"/>
              <a:gd name="connsiteY3" fmla="*/ 4917440 h 4917440"/>
              <a:gd name="connsiteX4" fmla="*/ 0 w 2306320"/>
              <a:gd name="connsiteY4" fmla="*/ 0 h 4917440"/>
              <a:gd name="connsiteX0" fmla="*/ 0 w 2306320"/>
              <a:gd name="connsiteY0" fmla="*/ 0 h 4917440"/>
              <a:gd name="connsiteX1" fmla="*/ 2296160 w 2306320"/>
              <a:gd name="connsiteY1" fmla="*/ 1330960 h 4917440"/>
              <a:gd name="connsiteX2" fmla="*/ 2306320 w 2306320"/>
              <a:gd name="connsiteY2" fmla="*/ 4917440 h 4917440"/>
              <a:gd name="connsiteX3" fmla="*/ 30480 w 2306320"/>
              <a:gd name="connsiteY3" fmla="*/ 2946400 h 4917440"/>
              <a:gd name="connsiteX4" fmla="*/ 0 w 2306320"/>
              <a:gd name="connsiteY4" fmla="*/ 0 h 4917440"/>
              <a:gd name="connsiteX0" fmla="*/ 0 w 2306320"/>
              <a:gd name="connsiteY0" fmla="*/ 0 h 4917440"/>
              <a:gd name="connsiteX1" fmla="*/ 2296160 w 2306320"/>
              <a:gd name="connsiteY1" fmla="*/ 1330960 h 4917440"/>
              <a:gd name="connsiteX2" fmla="*/ 2306320 w 2306320"/>
              <a:gd name="connsiteY2" fmla="*/ 4917440 h 4917440"/>
              <a:gd name="connsiteX3" fmla="*/ 10160 w 2306320"/>
              <a:gd name="connsiteY3" fmla="*/ 3566160 h 4917440"/>
              <a:gd name="connsiteX4" fmla="*/ 0 w 2306320"/>
              <a:gd name="connsiteY4" fmla="*/ 0 h 4917440"/>
              <a:gd name="connsiteX0" fmla="*/ 0 w 2306320"/>
              <a:gd name="connsiteY0" fmla="*/ 0 h 3574016"/>
              <a:gd name="connsiteX1" fmla="*/ 2296160 w 2306320"/>
              <a:gd name="connsiteY1" fmla="*/ 1330960 h 3574016"/>
              <a:gd name="connsiteX2" fmla="*/ 2306320 w 2306320"/>
              <a:gd name="connsiteY2" fmla="*/ 3574016 h 3574016"/>
              <a:gd name="connsiteX3" fmla="*/ 10160 w 2306320"/>
              <a:gd name="connsiteY3" fmla="*/ 3566160 h 3574016"/>
              <a:gd name="connsiteX4" fmla="*/ 0 w 2306320"/>
              <a:gd name="connsiteY4" fmla="*/ 0 h 3574016"/>
              <a:gd name="connsiteX0" fmla="*/ 0 w 2306320"/>
              <a:gd name="connsiteY0" fmla="*/ 0 h 4055621"/>
              <a:gd name="connsiteX1" fmla="*/ 2296160 w 2306320"/>
              <a:gd name="connsiteY1" fmla="*/ 1330960 h 4055621"/>
              <a:gd name="connsiteX2" fmla="*/ 2306320 w 2306320"/>
              <a:gd name="connsiteY2" fmla="*/ 4055621 h 4055621"/>
              <a:gd name="connsiteX3" fmla="*/ 10160 w 2306320"/>
              <a:gd name="connsiteY3" fmla="*/ 3566160 h 4055621"/>
              <a:gd name="connsiteX4" fmla="*/ 0 w 2306320"/>
              <a:gd name="connsiteY4" fmla="*/ 0 h 4055621"/>
              <a:gd name="connsiteX0" fmla="*/ 3078 w 2309398"/>
              <a:gd name="connsiteY0" fmla="*/ 0 h 4055621"/>
              <a:gd name="connsiteX1" fmla="*/ 2299238 w 2309398"/>
              <a:gd name="connsiteY1" fmla="*/ 1330960 h 4055621"/>
              <a:gd name="connsiteX2" fmla="*/ 2309398 w 2309398"/>
              <a:gd name="connsiteY2" fmla="*/ 4055621 h 4055621"/>
              <a:gd name="connsiteX3" fmla="*/ 771 w 2309398"/>
              <a:gd name="connsiteY3" fmla="*/ 3122576 h 4055621"/>
              <a:gd name="connsiteX4" fmla="*/ 3078 w 2309398"/>
              <a:gd name="connsiteY4" fmla="*/ 0 h 4055621"/>
              <a:gd name="connsiteX0" fmla="*/ 3078 w 2309398"/>
              <a:gd name="connsiteY0" fmla="*/ 0 h 4055621"/>
              <a:gd name="connsiteX1" fmla="*/ 2299238 w 2309398"/>
              <a:gd name="connsiteY1" fmla="*/ 1330960 h 4055621"/>
              <a:gd name="connsiteX2" fmla="*/ 2309398 w 2309398"/>
              <a:gd name="connsiteY2" fmla="*/ 4055621 h 4055621"/>
              <a:gd name="connsiteX3" fmla="*/ 771 w 2309398"/>
              <a:gd name="connsiteY3" fmla="*/ 2324126 h 4055621"/>
              <a:gd name="connsiteX4" fmla="*/ 3078 w 2309398"/>
              <a:gd name="connsiteY4" fmla="*/ 0 h 4055621"/>
              <a:gd name="connsiteX0" fmla="*/ 3078 w 2309398"/>
              <a:gd name="connsiteY0" fmla="*/ 0 h 4055621"/>
              <a:gd name="connsiteX1" fmla="*/ 2299238 w 2309398"/>
              <a:gd name="connsiteY1" fmla="*/ 1330960 h 4055621"/>
              <a:gd name="connsiteX2" fmla="*/ 2309398 w 2309398"/>
              <a:gd name="connsiteY2" fmla="*/ 4055621 h 4055621"/>
              <a:gd name="connsiteX3" fmla="*/ 771 w 2309398"/>
              <a:gd name="connsiteY3" fmla="*/ 2691666 h 4055621"/>
              <a:gd name="connsiteX4" fmla="*/ 3078 w 2309398"/>
              <a:gd name="connsiteY4" fmla="*/ 0 h 4055621"/>
              <a:gd name="connsiteX0" fmla="*/ 3078 w 2423978"/>
              <a:gd name="connsiteY0" fmla="*/ 0 h 4055621"/>
              <a:gd name="connsiteX1" fmla="*/ 2423909 w 2423978"/>
              <a:gd name="connsiteY1" fmla="*/ 1378487 h 4055621"/>
              <a:gd name="connsiteX2" fmla="*/ 2309398 w 2423978"/>
              <a:gd name="connsiteY2" fmla="*/ 4055621 h 4055621"/>
              <a:gd name="connsiteX3" fmla="*/ 771 w 2423978"/>
              <a:gd name="connsiteY3" fmla="*/ 2691666 h 4055621"/>
              <a:gd name="connsiteX4" fmla="*/ 3078 w 2423978"/>
              <a:gd name="connsiteY4" fmla="*/ 0 h 4055621"/>
              <a:gd name="connsiteX0" fmla="*/ 3078 w 2424097"/>
              <a:gd name="connsiteY0" fmla="*/ 0 h 4087306"/>
              <a:gd name="connsiteX1" fmla="*/ 2423909 w 2424097"/>
              <a:gd name="connsiteY1" fmla="*/ 1378487 h 4087306"/>
              <a:gd name="connsiteX2" fmla="*/ 2387318 w 2424097"/>
              <a:gd name="connsiteY2" fmla="*/ 4087306 h 4087306"/>
              <a:gd name="connsiteX3" fmla="*/ 771 w 2424097"/>
              <a:gd name="connsiteY3" fmla="*/ 2691666 h 4087306"/>
              <a:gd name="connsiteX4" fmla="*/ 3078 w 2424097"/>
              <a:gd name="connsiteY4" fmla="*/ 0 h 4087306"/>
              <a:gd name="connsiteX0" fmla="*/ 3078 w 2423985"/>
              <a:gd name="connsiteY0" fmla="*/ 0 h 4053473"/>
              <a:gd name="connsiteX1" fmla="*/ 2423909 w 2423985"/>
              <a:gd name="connsiteY1" fmla="*/ 1378487 h 4053473"/>
              <a:gd name="connsiteX2" fmla="*/ 2320756 w 2423985"/>
              <a:gd name="connsiteY2" fmla="*/ 4053473 h 4053473"/>
              <a:gd name="connsiteX3" fmla="*/ 771 w 2423985"/>
              <a:gd name="connsiteY3" fmla="*/ 2691666 h 4053473"/>
              <a:gd name="connsiteX4" fmla="*/ 3078 w 2423985"/>
              <a:gd name="connsiteY4" fmla="*/ 0 h 4053473"/>
              <a:gd name="connsiteX0" fmla="*/ 3078 w 2329325"/>
              <a:gd name="connsiteY0" fmla="*/ 0 h 4053473"/>
              <a:gd name="connsiteX1" fmla="*/ 2328820 w 2329325"/>
              <a:gd name="connsiteY1" fmla="*/ 1325322 h 4053473"/>
              <a:gd name="connsiteX2" fmla="*/ 2320756 w 2329325"/>
              <a:gd name="connsiteY2" fmla="*/ 4053473 h 4053473"/>
              <a:gd name="connsiteX3" fmla="*/ 771 w 2329325"/>
              <a:gd name="connsiteY3" fmla="*/ 2691666 h 4053473"/>
              <a:gd name="connsiteX4" fmla="*/ 3078 w 2329325"/>
              <a:gd name="connsiteY4" fmla="*/ 0 h 405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9325" h="4053473">
                <a:moveTo>
                  <a:pt x="3078" y="0"/>
                </a:moveTo>
                <a:lnTo>
                  <a:pt x="2328820" y="1325322"/>
                </a:lnTo>
                <a:cubicBezTo>
                  <a:pt x="2332207" y="2520815"/>
                  <a:pt x="2317369" y="2857980"/>
                  <a:pt x="2320756" y="4053473"/>
                </a:cubicBezTo>
                <a:lnTo>
                  <a:pt x="771" y="2691666"/>
                </a:lnTo>
                <a:cubicBezTo>
                  <a:pt x="-2616" y="1502946"/>
                  <a:pt x="6465" y="1188720"/>
                  <a:pt x="3078" y="0"/>
                </a:cubicBezTo>
                <a:close/>
              </a:path>
            </a:pathLst>
          </a:custGeom>
          <a:solidFill>
            <a:srgbClr val="9A2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8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1101">
          <p15:clr>
            <a:srgbClr val="FBAE40"/>
          </p15:clr>
        </p15:guide>
        <p15:guide id="3" pos="649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401015-1CB3-48DA-B113-09DC32280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288926" y="245182"/>
            <a:ext cx="8567420" cy="5132917"/>
          </a:xfrm>
          <a:custGeom>
            <a:avLst/>
            <a:gdLst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0 w 8567420"/>
              <a:gd name="connsiteY3" fmla="*/ 4619625 h 4619625"/>
              <a:gd name="connsiteX4" fmla="*/ 0 w 8567420"/>
              <a:gd name="connsiteY4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0 w 8567420"/>
              <a:gd name="connsiteY4" fmla="*/ 4619625 h 4619625"/>
              <a:gd name="connsiteX5" fmla="*/ 0 w 8567420"/>
              <a:gd name="connsiteY5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0 w 8567420"/>
              <a:gd name="connsiteY4" fmla="*/ 46196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67420" h="4619625">
                <a:moveTo>
                  <a:pt x="0" y="0"/>
                </a:moveTo>
                <a:lnTo>
                  <a:pt x="8567420" y="0"/>
                </a:lnTo>
                <a:lnTo>
                  <a:pt x="8567420" y="4619625"/>
                </a:lnTo>
                <a:lnTo>
                  <a:pt x="232751" y="4617060"/>
                </a:lnTo>
                <a:cubicBezTo>
                  <a:pt x="121952" y="4620520"/>
                  <a:pt x="73676" y="4602487"/>
                  <a:pt x="41031" y="4568825"/>
                </a:cubicBezTo>
                <a:cubicBezTo>
                  <a:pt x="11804" y="4534755"/>
                  <a:pt x="162" y="4504592"/>
                  <a:pt x="243" y="442558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7A9E3D-9770-4554-BE69-33A69F49B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C569F68-644E-4364-B5D7-F0507DB207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4292" y="4975408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800" b="0" spc="60" baseline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AF5CA3-2529-4D60-86A8-9B48601CE9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4292" y="3078209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presenter name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FB5BBE-2968-4A8E-ADAF-042534B69E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4292" y="3624422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date here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BE545AD-36C6-A742-B046-1A935233F991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0809" y="454024"/>
            <a:ext cx="1058400" cy="584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D9F5B8F-E044-D543-9BA4-8B6FA1076A5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795" y="5063409"/>
            <a:ext cx="1097876" cy="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9972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628" y="358372"/>
            <a:ext cx="3704254" cy="971892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74" y="1455660"/>
            <a:ext cx="4332672" cy="3307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6CAFF7D-6BAD-AE1B-CFE3-A9AB4D8667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43550" y="0"/>
            <a:ext cx="3600450" cy="46355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43800" y="5024891"/>
            <a:ext cx="884682" cy="304271"/>
          </a:xfrm>
        </p:spPr>
        <p:txBody>
          <a:bodyPr/>
          <a:lstStyle/>
          <a:p>
            <a:fld id="{25AB616C-19C9-4F29-9BDF-C6A184885088}" type="datetime3">
              <a:rPr lang="en-US" smtClean="0"/>
              <a:t>23 April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8655" y="5024891"/>
            <a:ext cx="322029" cy="304271"/>
          </a:xfrm>
        </p:spPr>
        <p:txBody>
          <a:bodyPr/>
          <a:lstStyle/>
          <a:p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15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F5F7442-C13A-4C9F-9E85-F6ADE4C4DA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925" y="241300"/>
            <a:ext cx="8583612" cy="5139822"/>
          </a:xfrm>
          <a:prstGeom prst="rect">
            <a:avLst/>
          </a:prstGeom>
        </p:spPr>
      </p:pic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8673A1F-92B8-409E-AE11-DCB6A378F0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71217" y="-1"/>
            <a:ext cx="5972782" cy="57150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C803F61-A5F2-4074-B062-6B9503D038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168017" y="241299"/>
            <a:ext cx="3551707" cy="5136799"/>
          </a:xfrm>
          <a:custGeom>
            <a:avLst/>
            <a:gdLst>
              <a:gd name="connsiteX0" fmla="*/ 0 w 6430671"/>
              <a:gd name="connsiteY0" fmla="*/ 0 h 4619625"/>
              <a:gd name="connsiteX1" fmla="*/ 6430671 w 6430671"/>
              <a:gd name="connsiteY1" fmla="*/ 0 h 4619625"/>
              <a:gd name="connsiteX2" fmla="*/ 6430671 w 6430671"/>
              <a:gd name="connsiteY2" fmla="*/ 4619625 h 4619625"/>
              <a:gd name="connsiteX3" fmla="*/ 0 w 6430671"/>
              <a:gd name="connsiteY3" fmla="*/ 4619625 h 4619625"/>
              <a:gd name="connsiteX4" fmla="*/ 0 w 6430671"/>
              <a:gd name="connsiteY4" fmla="*/ 0 h 4619625"/>
              <a:gd name="connsiteX0" fmla="*/ 1396 w 6432067"/>
              <a:gd name="connsiteY0" fmla="*/ 0 h 4619625"/>
              <a:gd name="connsiteX1" fmla="*/ 6432067 w 6432067"/>
              <a:gd name="connsiteY1" fmla="*/ 0 h 4619625"/>
              <a:gd name="connsiteX2" fmla="*/ 6432067 w 6432067"/>
              <a:gd name="connsiteY2" fmla="*/ 4619625 h 4619625"/>
              <a:gd name="connsiteX3" fmla="*/ 1396 w 6432067"/>
              <a:gd name="connsiteY3" fmla="*/ 4619625 h 4619625"/>
              <a:gd name="connsiteX4" fmla="*/ 0 w 6432067"/>
              <a:gd name="connsiteY4" fmla="*/ 4418012 h 4619625"/>
              <a:gd name="connsiteX5" fmla="*/ 1396 w 6432067"/>
              <a:gd name="connsiteY5" fmla="*/ 0 h 4619625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1396 w 6432067"/>
              <a:gd name="connsiteY4" fmla="*/ 4619625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194310 w 6432067"/>
              <a:gd name="connsiteY4" fmla="*/ 4623436 h 4623436"/>
              <a:gd name="connsiteX5" fmla="*/ 47116 w 6432067"/>
              <a:gd name="connsiteY5" fmla="*/ 4571684 h 4623436"/>
              <a:gd name="connsiteX6" fmla="*/ 0 w 6432067"/>
              <a:gd name="connsiteY6" fmla="*/ 4421506 h 4623436"/>
              <a:gd name="connsiteX7" fmla="*/ 1396 w 6432067"/>
              <a:gd name="connsiteY7" fmla="*/ 3494 h 4623436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2882265 w 6432067"/>
              <a:gd name="connsiteY4" fmla="*/ 4621530 h 4623436"/>
              <a:gd name="connsiteX5" fmla="*/ 194310 w 6432067"/>
              <a:gd name="connsiteY5" fmla="*/ 4623436 h 4623436"/>
              <a:gd name="connsiteX6" fmla="*/ 47116 w 6432067"/>
              <a:gd name="connsiteY6" fmla="*/ 4571684 h 4623436"/>
              <a:gd name="connsiteX7" fmla="*/ 0 w 6432067"/>
              <a:gd name="connsiteY7" fmla="*/ 4421506 h 4623436"/>
              <a:gd name="connsiteX8" fmla="*/ 1396 w 6432067"/>
              <a:gd name="connsiteY8" fmla="*/ 3494 h 4623436"/>
              <a:gd name="connsiteX0" fmla="*/ 0 w 6432067"/>
              <a:gd name="connsiteY0" fmla="*/ 4421506 h 4623436"/>
              <a:gd name="connsiteX1" fmla="*/ 1396 w 6432067"/>
              <a:gd name="connsiteY1" fmla="*/ 3494 h 4623436"/>
              <a:gd name="connsiteX2" fmla="*/ 2880360 w 6432067"/>
              <a:gd name="connsiteY2" fmla="*/ 0 h 4623436"/>
              <a:gd name="connsiteX3" fmla="*/ 6432067 w 6432067"/>
              <a:gd name="connsiteY3" fmla="*/ 3494 h 4623436"/>
              <a:gd name="connsiteX4" fmla="*/ 6432067 w 6432067"/>
              <a:gd name="connsiteY4" fmla="*/ 4623119 h 4623436"/>
              <a:gd name="connsiteX5" fmla="*/ 2882265 w 6432067"/>
              <a:gd name="connsiteY5" fmla="*/ 4621530 h 4623436"/>
              <a:gd name="connsiteX6" fmla="*/ 194310 w 6432067"/>
              <a:gd name="connsiteY6" fmla="*/ 4623436 h 4623436"/>
              <a:gd name="connsiteX7" fmla="*/ 47116 w 6432067"/>
              <a:gd name="connsiteY7" fmla="*/ 4571684 h 4623436"/>
              <a:gd name="connsiteX8" fmla="*/ 91440 w 6432067"/>
              <a:gd name="connsiteY8" fmla="*/ 4512946 h 4623436"/>
              <a:gd name="connsiteX0" fmla="*/ 0 w 6430671"/>
              <a:gd name="connsiteY0" fmla="*/ 3494 h 4623436"/>
              <a:gd name="connsiteX1" fmla="*/ 2878964 w 6430671"/>
              <a:gd name="connsiteY1" fmla="*/ 0 h 4623436"/>
              <a:gd name="connsiteX2" fmla="*/ 6430671 w 6430671"/>
              <a:gd name="connsiteY2" fmla="*/ 3494 h 4623436"/>
              <a:gd name="connsiteX3" fmla="*/ 6430671 w 6430671"/>
              <a:gd name="connsiteY3" fmla="*/ 4623119 h 4623436"/>
              <a:gd name="connsiteX4" fmla="*/ 2880869 w 6430671"/>
              <a:gd name="connsiteY4" fmla="*/ 4621530 h 4623436"/>
              <a:gd name="connsiteX5" fmla="*/ 192914 w 6430671"/>
              <a:gd name="connsiteY5" fmla="*/ 4623436 h 4623436"/>
              <a:gd name="connsiteX6" fmla="*/ 45720 w 6430671"/>
              <a:gd name="connsiteY6" fmla="*/ 4571684 h 4623436"/>
              <a:gd name="connsiteX7" fmla="*/ 90044 w 6430671"/>
              <a:gd name="connsiteY7" fmla="*/ 4512946 h 4623436"/>
              <a:gd name="connsiteX0" fmla="*/ 2859835 w 6411542"/>
              <a:gd name="connsiteY0" fmla="*/ 0 h 4623436"/>
              <a:gd name="connsiteX1" fmla="*/ 6411542 w 6411542"/>
              <a:gd name="connsiteY1" fmla="*/ 3494 h 4623436"/>
              <a:gd name="connsiteX2" fmla="*/ 6411542 w 6411542"/>
              <a:gd name="connsiteY2" fmla="*/ 4623119 h 4623436"/>
              <a:gd name="connsiteX3" fmla="*/ 2861740 w 6411542"/>
              <a:gd name="connsiteY3" fmla="*/ 4621530 h 4623436"/>
              <a:gd name="connsiteX4" fmla="*/ 173785 w 6411542"/>
              <a:gd name="connsiteY4" fmla="*/ 4623436 h 4623436"/>
              <a:gd name="connsiteX5" fmla="*/ 26591 w 6411542"/>
              <a:gd name="connsiteY5" fmla="*/ 4571684 h 4623436"/>
              <a:gd name="connsiteX6" fmla="*/ 70915 w 6411542"/>
              <a:gd name="connsiteY6" fmla="*/ 4512946 h 4623436"/>
              <a:gd name="connsiteX0" fmla="*/ 2833244 w 6384951"/>
              <a:gd name="connsiteY0" fmla="*/ 0 h 4623436"/>
              <a:gd name="connsiteX1" fmla="*/ 6384951 w 6384951"/>
              <a:gd name="connsiteY1" fmla="*/ 3494 h 4623436"/>
              <a:gd name="connsiteX2" fmla="*/ 6384951 w 6384951"/>
              <a:gd name="connsiteY2" fmla="*/ 4623119 h 4623436"/>
              <a:gd name="connsiteX3" fmla="*/ 2835149 w 6384951"/>
              <a:gd name="connsiteY3" fmla="*/ 4621530 h 4623436"/>
              <a:gd name="connsiteX4" fmla="*/ 147194 w 6384951"/>
              <a:gd name="connsiteY4" fmla="*/ 4623436 h 4623436"/>
              <a:gd name="connsiteX5" fmla="*/ 0 w 6384951"/>
              <a:gd name="connsiteY5" fmla="*/ 4571684 h 4623436"/>
              <a:gd name="connsiteX0" fmla="*/ 2686050 w 6237757"/>
              <a:gd name="connsiteY0" fmla="*/ 0 h 4623436"/>
              <a:gd name="connsiteX1" fmla="*/ 6237757 w 6237757"/>
              <a:gd name="connsiteY1" fmla="*/ 3494 h 4623436"/>
              <a:gd name="connsiteX2" fmla="*/ 6237757 w 6237757"/>
              <a:gd name="connsiteY2" fmla="*/ 4623119 h 4623436"/>
              <a:gd name="connsiteX3" fmla="*/ 2687955 w 6237757"/>
              <a:gd name="connsiteY3" fmla="*/ 4621530 h 4623436"/>
              <a:gd name="connsiteX4" fmla="*/ 0 w 6237757"/>
              <a:gd name="connsiteY4" fmla="*/ 4623436 h 4623436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4" fmla="*/ 0 w 3551707"/>
              <a:gd name="connsiteY4" fmla="*/ 0 h 46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1707" h="4623119">
                <a:moveTo>
                  <a:pt x="0" y="0"/>
                </a:moveTo>
                <a:lnTo>
                  <a:pt x="3551707" y="3494"/>
                </a:lnTo>
                <a:lnTo>
                  <a:pt x="3551707" y="4623119"/>
                </a:lnTo>
                <a:lnTo>
                  <a:pt x="1905" y="46215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9804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8F7113-2164-43C7-BAF0-8FEBAA704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C16F057-00B6-4B12-892A-3287F76635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4292" y="4975408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800" b="0" spc="60" baseline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1917840-DBCD-436A-9429-87076875E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4292" y="3078209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presenter name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ED76A8C-5BD4-4439-B760-ADDC30892B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4292" y="3624422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date here</a:t>
            </a:r>
            <a:endParaRPr lang="en-GB" dirty="0"/>
          </a:p>
        </p:txBody>
      </p:sp>
      <p:pic>
        <p:nvPicPr>
          <p:cNvPr id="10" name="Graphic 3">
            <a:extLst>
              <a:ext uri="{FF2B5EF4-FFF2-40B4-BE49-F238E27FC236}">
                <a16:creationId xmlns:a16="http://schemas.microsoft.com/office/drawing/2014/main" id="{DD3984D6-9982-F14D-A96B-80C342BF4D7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809" y="454024"/>
            <a:ext cx="1058400" cy="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846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99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401015-1CB3-48DA-B113-09DC32280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288926" y="245182"/>
            <a:ext cx="8567420" cy="5132917"/>
          </a:xfrm>
          <a:custGeom>
            <a:avLst/>
            <a:gdLst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0 w 8567420"/>
              <a:gd name="connsiteY3" fmla="*/ 4619625 h 4619625"/>
              <a:gd name="connsiteX4" fmla="*/ 0 w 8567420"/>
              <a:gd name="connsiteY4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0 w 8567420"/>
              <a:gd name="connsiteY4" fmla="*/ 4619625 h 4619625"/>
              <a:gd name="connsiteX5" fmla="*/ 0 w 8567420"/>
              <a:gd name="connsiteY5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0 w 8567420"/>
              <a:gd name="connsiteY4" fmla="*/ 46196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67420" h="4619625">
                <a:moveTo>
                  <a:pt x="0" y="0"/>
                </a:moveTo>
                <a:lnTo>
                  <a:pt x="8567420" y="0"/>
                </a:lnTo>
                <a:lnTo>
                  <a:pt x="8567420" y="4619625"/>
                </a:lnTo>
                <a:lnTo>
                  <a:pt x="232751" y="4617060"/>
                </a:lnTo>
                <a:cubicBezTo>
                  <a:pt x="121952" y="4620520"/>
                  <a:pt x="73676" y="4602487"/>
                  <a:pt x="41031" y="4568825"/>
                </a:cubicBezTo>
                <a:cubicBezTo>
                  <a:pt x="11804" y="4534755"/>
                  <a:pt x="162" y="4504592"/>
                  <a:pt x="243" y="442558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7A9E3D-9770-4554-BE69-33A69F49B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243205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AF5CA3-2529-4D60-86A8-9B48601CE9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9662" y="3078209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presenter name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FB5BBE-2968-4A8E-ADAF-042534B69E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89662" y="3624422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date here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D9F5B8F-E044-D543-9BA4-8B6FA1076A5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4795" y="5063409"/>
            <a:ext cx="1097876" cy="8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AFA799-6CA5-4150-A723-C91B943132A2}"/>
              </a:ext>
            </a:extLst>
          </p:cNvPr>
          <p:cNvSpPr/>
          <p:nvPr userDrawn="1"/>
        </p:nvSpPr>
        <p:spPr>
          <a:xfrm>
            <a:off x="877532" y="454323"/>
            <a:ext cx="328968" cy="392276"/>
          </a:xfrm>
          <a:custGeom>
            <a:avLst/>
            <a:gdLst>
              <a:gd name="connsiteX0" fmla="*/ 328575 w 328968"/>
              <a:gd name="connsiteY0" fmla="*/ 60207 h 353048"/>
              <a:gd name="connsiteX1" fmla="*/ 267915 w 328968"/>
              <a:gd name="connsiteY1" fmla="*/ -246 h 353048"/>
              <a:gd name="connsiteX2" fmla="*/ -393 w 328968"/>
              <a:gd name="connsiteY2" fmla="*/ -246 h 353048"/>
              <a:gd name="connsiteX3" fmla="*/ -393 w 328968"/>
              <a:gd name="connsiteY3" fmla="*/ 55956 h 353048"/>
              <a:gd name="connsiteX4" fmla="*/ 267915 w 328968"/>
              <a:gd name="connsiteY4" fmla="*/ 55956 h 353048"/>
              <a:gd name="connsiteX5" fmla="*/ 272181 w 328968"/>
              <a:gd name="connsiteY5" fmla="*/ 60207 h 353048"/>
              <a:gd name="connsiteX6" fmla="*/ 272181 w 328968"/>
              <a:gd name="connsiteY6" fmla="*/ 145398 h 353048"/>
              <a:gd name="connsiteX7" fmla="*/ 269643 w 328968"/>
              <a:gd name="connsiteY7" fmla="*/ 147963 h 353048"/>
              <a:gd name="connsiteX8" fmla="*/ 269607 w 328968"/>
              <a:gd name="connsiteY8" fmla="*/ 147963 h 353048"/>
              <a:gd name="connsiteX9" fmla="*/ 77295 w 328968"/>
              <a:gd name="connsiteY9" fmla="*/ 147963 h 353048"/>
              <a:gd name="connsiteX10" fmla="*/ 77295 w 328968"/>
              <a:gd name="connsiteY10" fmla="*/ 204595 h 353048"/>
              <a:gd name="connsiteX11" fmla="*/ 267915 w 328968"/>
              <a:gd name="connsiteY11" fmla="*/ 204595 h 353048"/>
              <a:gd name="connsiteX12" fmla="*/ 272181 w 328968"/>
              <a:gd name="connsiteY12" fmla="*/ 208846 h 353048"/>
              <a:gd name="connsiteX13" fmla="*/ 272181 w 328968"/>
              <a:gd name="connsiteY13" fmla="*/ 294037 h 353048"/>
              <a:gd name="connsiteX14" fmla="*/ 269607 w 328968"/>
              <a:gd name="connsiteY14" fmla="*/ 296602 h 353048"/>
              <a:gd name="connsiteX15" fmla="*/ -393 w 328968"/>
              <a:gd name="connsiteY15" fmla="*/ 296602 h 353048"/>
              <a:gd name="connsiteX16" fmla="*/ -393 w 328968"/>
              <a:gd name="connsiteY16" fmla="*/ 352803 h 353048"/>
              <a:gd name="connsiteX17" fmla="*/ 269607 w 328968"/>
              <a:gd name="connsiteY17" fmla="*/ 352803 h 353048"/>
              <a:gd name="connsiteX18" fmla="*/ 328575 w 328968"/>
              <a:gd name="connsiteY18" fmla="*/ 294037 h 353048"/>
              <a:gd name="connsiteX19" fmla="*/ 328575 w 328968"/>
              <a:gd name="connsiteY19" fmla="*/ 208846 h 353048"/>
              <a:gd name="connsiteX20" fmla="*/ 319251 w 328968"/>
              <a:gd name="connsiteY20" fmla="*/ 176898 h 353048"/>
              <a:gd name="connsiteX21" fmla="*/ 328521 w 328968"/>
              <a:gd name="connsiteY21" fmla="*/ 145398 h 35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8968" h="353048">
                <a:moveTo>
                  <a:pt x="328575" y="60207"/>
                </a:moveTo>
                <a:cubicBezTo>
                  <a:pt x="328535" y="26836"/>
                  <a:pt x="301400" y="-206"/>
                  <a:pt x="267915" y="-246"/>
                </a:cubicBezTo>
                <a:lnTo>
                  <a:pt x="-393" y="-246"/>
                </a:lnTo>
                <a:lnTo>
                  <a:pt x="-393" y="55956"/>
                </a:lnTo>
                <a:lnTo>
                  <a:pt x="267915" y="55956"/>
                </a:lnTo>
                <a:cubicBezTo>
                  <a:pt x="270267" y="55965"/>
                  <a:pt x="272170" y="57863"/>
                  <a:pt x="272181" y="60207"/>
                </a:cubicBezTo>
                <a:lnTo>
                  <a:pt x="272181" y="145398"/>
                </a:lnTo>
                <a:cubicBezTo>
                  <a:pt x="272192" y="146804"/>
                  <a:pt x="271054" y="147952"/>
                  <a:pt x="269643" y="147963"/>
                </a:cubicBezTo>
                <a:cubicBezTo>
                  <a:pt x="269630" y="147963"/>
                  <a:pt x="269619" y="147963"/>
                  <a:pt x="269607" y="147963"/>
                </a:cubicBezTo>
                <a:lnTo>
                  <a:pt x="77295" y="147963"/>
                </a:lnTo>
                <a:lnTo>
                  <a:pt x="77295" y="204595"/>
                </a:lnTo>
                <a:lnTo>
                  <a:pt x="267915" y="204595"/>
                </a:lnTo>
                <a:cubicBezTo>
                  <a:pt x="270267" y="204604"/>
                  <a:pt x="272170" y="206502"/>
                  <a:pt x="272181" y="208846"/>
                </a:cubicBezTo>
                <a:lnTo>
                  <a:pt x="272181" y="294037"/>
                </a:lnTo>
                <a:cubicBezTo>
                  <a:pt x="272181" y="295454"/>
                  <a:pt x="271029" y="296602"/>
                  <a:pt x="269607" y="296602"/>
                </a:cubicBezTo>
                <a:lnTo>
                  <a:pt x="-393" y="296602"/>
                </a:lnTo>
                <a:lnTo>
                  <a:pt x="-393" y="352803"/>
                </a:lnTo>
                <a:lnTo>
                  <a:pt x="269607" y="352803"/>
                </a:lnTo>
                <a:cubicBezTo>
                  <a:pt x="302162" y="352773"/>
                  <a:pt x="328544" y="326480"/>
                  <a:pt x="328575" y="294037"/>
                </a:cubicBezTo>
                <a:lnTo>
                  <a:pt x="328575" y="208846"/>
                </a:lnTo>
                <a:cubicBezTo>
                  <a:pt x="328560" y="197532"/>
                  <a:pt x="325326" y="186455"/>
                  <a:pt x="319251" y="176898"/>
                </a:cubicBezTo>
                <a:cubicBezTo>
                  <a:pt x="325306" y="167500"/>
                  <a:pt x="328524" y="156566"/>
                  <a:pt x="328521" y="145398"/>
                </a:cubicBez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E547EF-AD2C-4103-ACA3-D2D40C4F1B41}"/>
              </a:ext>
            </a:extLst>
          </p:cNvPr>
          <p:cNvSpPr/>
          <p:nvPr userDrawn="1"/>
        </p:nvSpPr>
        <p:spPr>
          <a:xfrm>
            <a:off x="1249916" y="454323"/>
            <a:ext cx="329022" cy="391798"/>
          </a:xfrm>
          <a:custGeom>
            <a:avLst/>
            <a:gdLst>
              <a:gd name="connsiteX0" fmla="*/ -339 w 329022"/>
              <a:gd name="connsiteY0" fmla="*/ 60207 h 352618"/>
              <a:gd name="connsiteX1" fmla="*/ -339 w 329022"/>
              <a:gd name="connsiteY1" fmla="*/ 293606 h 352618"/>
              <a:gd name="connsiteX2" fmla="*/ 58629 w 329022"/>
              <a:gd name="connsiteY2" fmla="*/ 352373 h 352618"/>
              <a:gd name="connsiteX3" fmla="*/ 328629 w 329022"/>
              <a:gd name="connsiteY3" fmla="*/ 352373 h 352618"/>
              <a:gd name="connsiteX4" fmla="*/ 328629 w 329022"/>
              <a:gd name="connsiteY4" fmla="*/ 296189 h 352618"/>
              <a:gd name="connsiteX5" fmla="*/ 58629 w 329022"/>
              <a:gd name="connsiteY5" fmla="*/ 296189 h 352618"/>
              <a:gd name="connsiteX6" fmla="*/ 56055 w 329022"/>
              <a:gd name="connsiteY6" fmla="*/ 293624 h 352618"/>
              <a:gd name="connsiteX7" fmla="*/ 56055 w 329022"/>
              <a:gd name="connsiteY7" fmla="*/ 204164 h 352618"/>
              <a:gd name="connsiteX8" fmla="*/ 254325 w 329022"/>
              <a:gd name="connsiteY8" fmla="*/ 204164 h 352618"/>
              <a:gd name="connsiteX9" fmla="*/ 254325 w 329022"/>
              <a:gd name="connsiteY9" fmla="*/ 147963 h 352618"/>
              <a:gd name="connsiteX10" fmla="*/ 56055 w 329022"/>
              <a:gd name="connsiteY10" fmla="*/ 147963 h 352618"/>
              <a:gd name="connsiteX11" fmla="*/ 56055 w 329022"/>
              <a:gd name="connsiteY11" fmla="*/ 60207 h 352618"/>
              <a:gd name="connsiteX12" fmla="*/ 60321 w 329022"/>
              <a:gd name="connsiteY12" fmla="*/ 55956 h 352618"/>
              <a:gd name="connsiteX13" fmla="*/ 328629 w 329022"/>
              <a:gd name="connsiteY13" fmla="*/ 55956 h 352618"/>
              <a:gd name="connsiteX14" fmla="*/ 328629 w 329022"/>
              <a:gd name="connsiteY14" fmla="*/ -246 h 352618"/>
              <a:gd name="connsiteX15" fmla="*/ 60267 w 329022"/>
              <a:gd name="connsiteY15" fmla="*/ -246 h 352618"/>
              <a:gd name="connsiteX16" fmla="*/ -393 w 329022"/>
              <a:gd name="connsiteY16" fmla="*/ 60207 h 35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022" h="352618">
                <a:moveTo>
                  <a:pt x="-339" y="60207"/>
                </a:moveTo>
                <a:lnTo>
                  <a:pt x="-339" y="293606"/>
                </a:lnTo>
                <a:cubicBezTo>
                  <a:pt x="-300" y="326046"/>
                  <a:pt x="26078" y="352333"/>
                  <a:pt x="58629" y="352373"/>
                </a:cubicBezTo>
                <a:lnTo>
                  <a:pt x="328629" y="352373"/>
                </a:lnTo>
                <a:lnTo>
                  <a:pt x="328629" y="296189"/>
                </a:lnTo>
                <a:lnTo>
                  <a:pt x="58629" y="296189"/>
                </a:lnTo>
                <a:cubicBezTo>
                  <a:pt x="57207" y="296189"/>
                  <a:pt x="56055" y="295041"/>
                  <a:pt x="56055" y="293624"/>
                </a:cubicBezTo>
                <a:lnTo>
                  <a:pt x="56055" y="204164"/>
                </a:lnTo>
                <a:lnTo>
                  <a:pt x="254325" y="204164"/>
                </a:lnTo>
                <a:lnTo>
                  <a:pt x="254325" y="147963"/>
                </a:lnTo>
                <a:lnTo>
                  <a:pt x="56055" y="147963"/>
                </a:lnTo>
                <a:lnTo>
                  <a:pt x="56055" y="60207"/>
                </a:lnTo>
                <a:cubicBezTo>
                  <a:pt x="56064" y="57863"/>
                  <a:pt x="57968" y="55965"/>
                  <a:pt x="60321" y="55956"/>
                </a:cubicBezTo>
                <a:lnTo>
                  <a:pt x="328629" y="55956"/>
                </a:lnTo>
                <a:lnTo>
                  <a:pt x="328629" y="-246"/>
                </a:lnTo>
                <a:lnTo>
                  <a:pt x="60267" y="-246"/>
                </a:lnTo>
                <a:cubicBezTo>
                  <a:pt x="26781" y="-206"/>
                  <a:pt x="-354" y="26836"/>
                  <a:pt x="-393" y="60207"/>
                </a:cubicBezTo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8429968-0D66-4188-8CA9-C374A4519ABF}"/>
              </a:ext>
            </a:extLst>
          </p:cNvPr>
          <p:cNvSpPr/>
          <p:nvPr userDrawn="1"/>
        </p:nvSpPr>
        <p:spPr>
          <a:xfrm>
            <a:off x="520810" y="454025"/>
            <a:ext cx="327869" cy="392117"/>
          </a:xfrm>
          <a:custGeom>
            <a:avLst/>
            <a:gdLst>
              <a:gd name="connsiteX0" fmla="*/ 0 w 327869"/>
              <a:gd name="connsiteY0" fmla="*/ 0 h 352905"/>
              <a:gd name="connsiteX1" fmla="*/ 0 w 327869"/>
              <a:gd name="connsiteY1" fmla="*/ 56202 h 352905"/>
              <a:gd name="connsiteX2" fmla="*/ 135738 w 327869"/>
              <a:gd name="connsiteY2" fmla="*/ 56202 h 352905"/>
              <a:gd name="connsiteX3" fmla="*/ 135738 w 327869"/>
              <a:gd name="connsiteY3" fmla="*/ 352905 h 352905"/>
              <a:gd name="connsiteX4" fmla="*/ 192132 w 327869"/>
              <a:gd name="connsiteY4" fmla="*/ 352905 h 352905"/>
              <a:gd name="connsiteX5" fmla="*/ 192132 w 327869"/>
              <a:gd name="connsiteY5" fmla="*/ 56202 h 352905"/>
              <a:gd name="connsiteX6" fmla="*/ 327870 w 327869"/>
              <a:gd name="connsiteY6" fmla="*/ 56202 h 352905"/>
              <a:gd name="connsiteX7" fmla="*/ 327870 w 327869"/>
              <a:gd name="connsiteY7" fmla="*/ 0 h 352905"/>
              <a:gd name="connsiteX8" fmla="*/ 0 w 327869"/>
              <a:gd name="connsiteY8" fmla="*/ 0 h 35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869" h="352905">
                <a:moveTo>
                  <a:pt x="0" y="0"/>
                </a:moveTo>
                <a:lnTo>
                  <a:pt x="0" y="56202"/>
                </a:lnTo>
                <a:lnTo>
                  <a:pt x="135738" y="56202"/>
                </a:lnTo>
                <a:lnTo>
                  <a:pt x="135738" y="352905"/>
                </a:lnTo>
                <a:lnTo>
                  <a:pt x="192132" y="352905"/>
                </a:lnTo>
                <a:lnTo>
                  <a:pt x="192132" y="56202"/>
                </a:lnTo>
                <a:lnTo>
                  <a:pt x="327870" y="56202"/>
                </a:lnTo>
                <a:lnTo>
                  <a:pt x="327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5A55A5-1CA8-4490-A8F3-8465C98C22B7}"/>
              </a:ext>
            </a:extLst>
          </p:cNvPr>
          <p:cNvSpPr/>
          <p:nvPr userDrawn="1"/>
        </p:nvSpPr>
        <p:spPr>
          <a:xfrm>
            <a:off x="520970" y="961088"/>
            <a:ext cx="1057932" cy="76757"/>
          </a:xfrm>
          <a:custGeom>
            <a:avLst/>
            <a:gdLst>
              <a:gd name="connsiteX0" fmla="*/ 1027857 w 1057932"/>
              <a:gd name="connsiteY0" fmla="*/ 52368 h 69081"/>
              <a:gd name="connsiteX1" fmla="*/ 1034517 w 1057932"/>
              <a:gd name="connsiteY1" fmla="*/ 52368 h 69081"/>
              <a:gd name="connsiteX2" fmla="*/ 1034517 w 1057932"/>
              <a:gd name="connsiteY2" fmla="*/ 25729 h 69081"/>
              <a:gd name="connsiteX3" fmla="*/ 1038117 w 1057932"/>
              <a:gd name="connsiteY3" fmla="*/ 21908 h 69081"/>
              <a:gd name="connsiteX4" fmla="*/ 1043211 w 1057932"/>
              <a:gd name="connsiteY4" fmla="*/ 20563 h 69081"/>
              <a:gd name="connsiteX5" fmla="*/ 1049079 w 1057932"/>
              <a:gd name="connsiteY5" fmla="*/ 22626 h 69081"/>
              <a:gd name="connsiteX6" fmla="*/ 1050879 w 1057932"/>
              <a:gd name="connsiteY6" fmla="*/ 29443 h 69081"/>
              <a:gd name="connsiteX7" fmla="*/ 1050879 w 1057932"/>
              <a:gd name="connsiteY7" fmla="*/ 52368 h 69081"/>
              <a:gd name="connsiteX8" fmla="*/ 1057539 w 1057932"/>
              <a:gd name="connsiteY8" fmla="*/ 52368 h 69081"/>
              <a:gd name="connsiteX9" fmla="*/ 1057539 w 1057932"/>
              <a:gd name="connsiteY9" fmla="*/ 29299 h 69081"/>
              <a:gd name="connsiteX10" fmla="*/ 1054353 w 1057932"/>
              <a:gd name="connsiteY10" fmla="*/ 18662 h 69081"/>
              <a:gd name="connsiteX11" fmla="*/ 1045119 w 1057932"/>
              <a:gd name="connsiteY11" fmla="*/ 15074 h 69081"/>
              <a:gd name="connsiteX12" fmla="*/ 1034319 w 1057932"/>
              <a:gd name="connsiteY12" fmla="*/ 21191 h 69081"/>
              <a:gd name="connsiteX13" fmla="*/ 1033833 w 1057932"/>
              <a:gd name="connsiteY13" fmla="*/ 15809 h 69081"/>
              <a:gd name="connsiteX14" fmla="*/ 1027893 w 1057932"/>
              <a:gd name="connsiteY14" fmla="*/ 15809 h 69081"/>
              <a:gd name="connsiteX15" fmla="*/ 992433 w 1057932"/>
              <a:gd name="connsiteY15" fmla="*/ 48009 h 69081"/>
              <a:gd name="connsiteX16" fmla="*/ 1015716 w 1057932"/>
              <a:gd name="connsiteY16" fmla="*/ 48664 h 69081"/>
              <a:gd name="connsiteX17" fmla="*/ 1016373 w 1057932"/>
              <a:gd name="connsiteY17" fmla="*/ 48009 h 69081"/>
              <a:gd name="connsiteX18" fmla="*/ 1020801 w 1057932"/>
              <a:gd name="connsiteY18" fmla="*/ 34573 h 69081"/>
              <a:gd name="connsiteX19" fmla="*/ 1020801 w 1057932"/>
              <a:gd name="connsiteY19" fmla="*/ 33838 h 69081"/>
              <a:gd name="connsiteX20" fmla="*/ 1016355 w 1057932"/>
              <a:gd name="connsiteY20" fmla="*/ 20384 h 69081"/>
              <a:gd name="connsiteX21" fmla="*/ 993151 w 1057932"/>
              <a:gd name="connsiteY21" fmla="*/ 19668 h 69081"/>
              <a:gd name="connsiteX22" fmla="*/ 992433 w 1057932"/>
              <a:gd name="connsiteY22" fmla="*/ 20384 h 69081"/>
              <a:gd name="connsiteX23" fmla="*/ 987987 w 1057932"/>
              <a:gd name="connsiteY23" fmla="*/ 33820 h 69081"/>
              <a:gd name="connsiteX24" fmla="*/ 987987 w 1057932"/>
              <a:gd name="connsiteY24" fmla="*/ 34573 h 69081"/>
              <a:gd name="connsiteX25" fmla="*/ 992433 w 1057932"/>
              <a:gd name="connsiteY25" fmla="*/ 47991 h 69081"/>
              <a:gd name="connsiteX26" fmla="*/ 997185 w 1057932"/>
              <a:gd name="connsiteY26" fmla="*/ 24169 h 69081"/>
              <a:gd name="connsiteX27" fmla="*/ 1004385 w 1057932"/>
              <a:gd name="connsiteY27" fmla="*/ 20473 h 69081"/>
              <a:gd name="connsiteX28" fmla="*/ 1011585 w 1057932"/>
              <a:gd name="connsiteY28" fmla="*/ 24169 h 69081"/>
              <a:gd name="connsiteX29" fmla="*/ 1014213 w 1057932"/>
              <a:gd name="connsiteY29" fmla="*/ 33838 h 69081"/>
              <a:gd name="connsiteX30" fmla="*/ 1014213 w 1057932"/>
              <a:gd name="connsiteY30" fmla="*/ 34591 h 69081"/>
              <a:gd name="connsiteX31" fmla="*/ 1011693 w 1057932"/>
              <a:gd name="connsiteY31" fmla="*/ 44278 h 69081"/>
              <a:gd name="connsiteX32" fmla="*/ 999093 w 1057932"/>
              <a:gd name="connsiteY32" fmla="*/ 46072 h 69081"/>
              <a:gd name="connsiteX33" fmla="*/ 997293 w 1057932"/>
              <a:gd name="connsiteY33" fmla="*/ 44278 h 69081"/>
              <a:gd name="connsiteX34" fmla="*/ 994791 w 1057932"/>
              <a:gd name="connsiteY34" fmla="*/ 34573 h 69081"/>
              <a:gd name="connsiteX35" fmla="*/ 994791 w 1057932"/>
              <a:gd name="connsiteY35" fmla="*/ 33838 h 69081"/>
              <a:gd name="connsiteX36" fmla="*/ 997293 w 1057932"/>
              <a:gd name="connsiteY36" fmla="*/ 24187 h 69081"/>
              <a:gd name="connsiteX37" fmla="*/ 973893 w 1057932"/>
              <a:gd name="connsiteY37" fmla="*/ 6499 h 69081"/>
              <a:gd name="connsiteX38" fmla="*/ 980553 w 1057932"/>
              <a:gd name="connsiteY38" fmla="*/ 6499 h 69081"/>
              <a:gd name="connsiteX39" fmla="*/ 980553 w 1057932"/>
              <a:gd name="connsiteY39" fmla="*/ -246 h 69081"/>
              <a:gd name="connsiteX40" fmla="*/ 973893 w 1057932"/>
              <a:gd name="connsiteY40" fmla="*/ -246 h 69081"/>
              <a:gd name="connsiteX41" fmla="*/ 973893 w 1057932"/>
              <a:gd name="connsiteY41" fmla="*/ 52368 h 69081"/>
              <a:gd name="connsiteX42" fmla="*/ 980553 w 1057932"/>
              <a:gd name="connsiteY42" fmla="*/ 52368 h 69081"/>
              <a:gd name="connsiteX43" fmla="*/ 980553 w 1057932"/>
              <a:gd name="connsiteY43" fmla="*/ 15899 h 69081"/>
              <a:gd name="connsiteX44" fmla="*/ 973893 w 1057932"/>
              <a:gd name="connsiteY44" fmla="*/ 15899 h 69081"/>
              <a:gd name="connsiteX45" fmla="*/ 952545 w 1057932"/>
              <a:gd name="connsiteY45" fmla="*/ 15899 h 69081"/>
              <a:gd name="connsiteX46" fmla="*/ 946749 w 1057932"/>
              <a:gd name="connsiteY46" fmla="*/ 15899 h 69081"/>
              <a:gd name="connsiteX47" fmla="*/ 946749 w 1057932"/>
              <a:gd name="connsiteY47" fmla="*/ 20850 h 69081"/>
              <a:gd name="connsiteX48" fmla="*/ 952545 w 1057932"/>
              <a:gd name="connsiteY48" fmla="*/ 20850 h 69081"/>
              <a:gd name="connsiteX49" fmla="*/ 952545 w 1057932"/>
              <a:gd name="connsiteY49" fmla="*/ 43004 h 69081"/>
              <a:gd name="connsiteX50" fmla="*/ 954885 w 1057932"/>
              <a:gd name="connsiteY50" fmla="*/ 50628 h 69081"/>
              <a:gd name="connsiteX51" fmla="*/ 961437 w 1057932"/>
              <a:gd name="connsiteY51" fmla="*/ 53140 h 69081"/>
              <a:gd name="connsiteX52" fmla="*/ 966513 w 1057932"/>
              <a:gd name="connsiteY52" fmla="*/ 51758 h 69081"/>
              <a:gd name="connsiteX53" fmla="*/ 965649 w 1057932"/>
              <a:gd name="connsiteY53" fmla="*/ 47202 h 69081"/>
              <a:gd name="connsiteX54" fmla="*/ 963165 w 1057932"/>
              <a:gd name="connsiteY54" fmla="*/ 47668 h 69081"/>
              <a:gd name="connsiteX55" fmla="*/ 959295 w 1057932"/>
              <a:gd name="connsiteY55" fmla="*/ 43004 h 69081"/>
              <a:gd name="connsiteX56" fmla="*/ 959295 w 1057932"/>
              <a:gd name="connsiteY56" fmla="*/ 20868 h 69081"/>
              <a:gd name="connsiteX57" fmla="*/ 966207 w 1057932"/>
              <a:gd name="connsiteY57" fmla="*/ 20868 h 69081"/>
              <a:gd name="connsiteX58" fmla="*/ 966207 w 1057932"/>
              <a:gd name="connsiteY58" fmla="*/ 15899 h 69081"/>
              <a:gd name="connsiteX59" fmla="*/ 959295 w 1057932"/>
              <a:gd name="connsiteY59" fmla="*/ 15899 h 69081"/>
              <a:gd name="connsiteX60" fmla="*/ 959295 w 1057932"/>
              <a:gd name="connsiteY60" fmla="*/ 7073 h 69081"/>
              <a:gd name="connsiteX61" fmla="*/ 952545 w 1057932"/>
              <a:gd name="connsiteY61" fmla="*/ 7073 h 69081"/>
              <a:gd name="connsiteX62" fmla="*/ 921333 w 1057932"/>
              <a:gd name="connsiteY62" fmla="*/ 37425 h 69081"/>
              <a:gd name="connsiteX63" fmla="*/ 927777 w 1057932"/>
              <a:gd name="connsiteY63" fmla="*/ 35452 h 69081"/>
              <a:gd name="connsiteX64" fmla="*/ 935229 w 1057932"/>
              <a:gd name="connsiteY64" fmla="*/ 35452 h 69081"/>
              <a:gd name="connsiteX65" fmla="*/ 935229 w 1057932"/>
              <a:gd name="connsiteY65" fmla="*/ 41408 h 69081"/>
              <a:gd name="connsiteX66" fmla="*/ 931359 w 1057932"/>
              <a:gd name="connsiteY66" fmla="*/ 45677 h 69081"/>
              <a:gd name="connsiteX67" fmla="*/ 925185 w 1057932"/>
              <a:gd name="connsiteY67" fmla="*/ 47471 h 69081"/>
              <a:gd name="connsiteX68" fmla="*/ 920397 w 1057932"/>
              <a:gd name="connsiteY68" fmla="*/ 46090 h 69081"/>
              <a:gd name="connsiteX69" fmla="*/ 918849 w 1057932"/>
              <a:gd name="connsiteY69" fmla="*/ 42215 h 69081"/>
              <a:gd name="connsiteX70" fmla="*/ 918849 w 1057932"/>
              <a:gd name="connsiteY70" fmla="*/ 42215 h 69081"/>
              <a:gd name="connsiteX71" fmla="*/ 921333 w 1057932"/>
              <a:gd name="connsiteY71" fmla="*/ 37425 h 69081"/>
              <a:gd name="connsiteX72" fmla="*/ 930333 w 1057932"/>
              <a:gd name="connsiteY72" fmla="*/ 51382 h 69081"/>
              <a:gd name="connsiteX73" fmla="*/ 935283 w 1057932"/>
              <a:gd name="connsiteY73" fmla="*/ 46897 h 69081"/>
              <a:gd name="connsiteX74" fmla="*/ 936021 w 1057932"/>
              <a:gd name="connsiteY74" fmla="*/ 52279 h 69081"/>
              <a:gd name="connsiteX75" fmla="*/ 942915 w 1057932"/>
              <a:gd name="connsiteY75" fmla="*/ 52279 h 69081"/>
              <a:gd name="connsiteX76" fmla="*/ 941979 w 1057932"/>
              <a:gd name="connsiteY76" fmla="*/ 44924 h 69081"/>
              <a:gd name="connsiteX77" fmla="*/ 941979 w 1057932"/>
              <a:gd name="connsiteY77" fmla="*/ 27344 h 69081"/>
              <a:gd name="connsiteX78" fmla="*/ 938253 w 1057932"/>
              <a:gd name="connsiteY78" fmla="*/ 18285 h 69081"/>
              <a:gd name="connsiteX79" fmla="*/ 928263 w 1057932"/>
              <a:gd name="connsiteY79" fmla="*/ 15074 h 69081"/>
              <a:gd name="connsiteX80" fmla="*/ 917949 w 1057932"/>
              <a:gd name="connsiteY80" fmla="*/ 18321 h 69081"/>
              <a:gd name="connsiteX81" fmla="*/ 914097 w 1057932"/>
              <a:gd name="connsiteY81" fmla="*/ 25694 h 69081"/>
              <a:gd name="connsiteX82" fmla="*/ 914097 w 1057932"/>
              <a:gd name="connsiteY82" fmla="*/ 25873 h 69081"/>
              <a:gd name="connsiteX83" fmla="*/ 920451 w 1057932"/>
              <a:gd name="connsiteY83" fmla="*/ 25873 h 69081"/>
              <a:gd name="connsiteX84" fmla="*/ 922485 w 1057932"/>
              <a:gd name="connsiteY84" fmla="*/ 21926 h 69081"/>
              <a:gd name="connsiteX85" fmla="*/ 927885 w 1057932"/>
              <a:gd name="connsiteY85" fmla="*/ 20330 h 69081"/>
              <a:gd name="connsiteX86" fmla="*/ 933285 w 1057932"/>
              <a:gd name="connsiteY86" fmla="*/ 22124 h 69081"/>
              <a:gd name="connsiteX87" fmla="*/ 935265 w 1057932"/>
              <a:gd name="connsiteY87" fmla="*/ 27218 h 69081"/>
              <a:gd name="connsiteX88" fmla="*/ 935265 w 1057932"/>
              <a:gd name="connsiteY88" fmla="*/ 30806 h 69081"/>
              <a:gd name="connsiteX89" fmla="*/ 928065 w 1057932"/>
              <a:gd name="connsiteY89" fmla="*/ 30806 h 69081"/>
              <a:gd name="connsiteX90" fmla="*/ 916473 w 1057932"/>
              <a:gd name="connsiteY90" fmla="*/ 33766 h 69081"/>
              <a:gd name="connsiteX91" fmla="*/ 912261 w 1057932"/>
              <a:gd name="connsiteY91" fmla="*/ 41946 h 69081"/>
              <a:gd name="connsiteX92" fmla="*/ 915285 w 1057932"/>
              <a:gd name="connsiteY92" fmla="*/ 50054 h 69081"/>
              <a:gd name="connsiteX93" fmla="*/ 924015 w 1057932"/>
              <a:gd name="connsiteY93" fmla="*/ 52942 h 69081"/>
              <a:gd name="connsiteX94" fmla="*/ 930351 w 1057932"/>
              <a:gd name="connsiteY94" fmla="*/ 51238 h 69081"/>
              <a:gd name="connsiteX95" fmla="*/ 898563 w 1057932"/>
              <a:gd name="connsiteY95" fmla="*/ 46825 h 69081"/>
              <a:gd name="connsiteX96" fmla="*/ 899013 w 1057932"/>
              <a:gd name="connsiteY96" fmla="*/ 52207 h 69081"/>
              <a:gd name="connsiteX97" fmla="*/ 904989 w 1057932"/>
              <a:gd name="connsiteY97" fmla="*/ 52207 h 69081"/>
              <a:gd name="connsiteX98" fmla="*/ 904989 w 1057932"/>
              <a:gd name="connsiteY98" fmla="*/ 15899 h 69081"/>
              <a:gd name="connsiteX99" fmla="*/ 898329 w 1057932"/>
              <a:gd name="connsiteY99" fmla="*/ 15899 h 69081"/>
              <a:gd name="connsiteX100" fmla="*/ 898329 w 1057932"/>
              <a:gd name="connsiteY100" fmla="*/ 42215 h 69081"/>
              <a:gd name="connsiteX101" fmla="*/ 888915 w 1057932"/>
              <a:gd name="connsiteY101" fmla="*/ 47740 h 69081"/>
              <a:gd name="connsiteX102" fmla="*/ 883515 w 1057932"/>
              <a:gd name="connsiteY102" fmla="*/ 45480 h 69081"/>
              <a:gd name="connsiteX103" fmla="*/ 881841 w 1057932"/>
              <a:gd name="connsiteY103" fmla="*/ 37497 h 69081"/>
              <a:gd name="connsiteX104" fmla="*/ 881841 w 1057932"/>
              <a:gd name="connsiteY104" fmla="*/ 15899 h 69081"/>
              <a:gd name="connsiteX105" fmla="*/ 875181 w 1057932"/>
              <a:gd name="connsiteY105" fmla="*/ 15899 h 69081"/>
              <a:gd name="connsiteX106" fmla="*/ 875181 w 1057932"/>
              <a:gd name="connsiteY106" fmla="*/ 37425 h 69081"/>
              <a:gd name="connsiteX107" fmla="*/ 878457 w 1057932"/>
              <a:gd name="connsiteY107" fmla="*/ 49247 h 69081"/>
              <a:gd name="connsiteX108" fmla="*/ 896552 w 1057932"/>
              <a:gd name="connsiteY108" fmla="*/ 49570 h 69081"/>
              <a:gd name="connsiteX109" fmla="*/ 898599 w 1057932"/>
              <a:gd name="connsiteY109" fmla="*/ 47022 h 69081"/>
              <a:gd name="connsiteX110" fmla="*/ 859557 w 1057932"/>
              <a:gd name="connsiteY110" fmla="*/ 52404 h 69081"/>
              <a:gd name="connsiteX111" fmla="*/ 866217 w 1057932"/>
              <a:gd name="connsiteY111" fmla="*/ 52404 h 69081"/>
              <a:gd name="connsiteX112" fmla="*/ 866217 w 1057932"/>
              <a:gd name="connsiteY112" fmla="*/ -246 h 69081"/>
              <a:gd name="connsiteX113" fmla="*/ 859413 w 1057932"/>
              <a:gd name="connsiteY113" fmla="*/ -246 h 69081"/>
              <a:gd name="connsiteX114" fmla="*/ 829785 w 1057932"/>
              <a:gd name="connsiteY114" fmla="*/ 37425 h 69081"/>
              <a:gd name="connsiteX115" fmla="*/ 836211 w 1057932"/>
              <a:gd name="connsiteY115" fmla="*/ 35452 h 69081"/>
              <a:gd name="connsiteX116" fmla="*/ 843663 w 1057932"/>
              <a:gd name="connsiteY116" fmla="*/ 35452 h 69081"/>
              <a:gd name="connsiteX117" fmla="*/ 843663 w 1057932"/>
              <a:gd name="connsiteY117" fmla="*/ 41408 h 69081"/>
              <a:gd name="connsiteX118" fmla="*/ 839811 w 1057932"/>
              <a:gd name="connsiteY118" fmla="*/ 45677 h 69081"/>
              <a:gd name="connsiteX119" fmla="*/ 833619 w 1057932"/>
              <a:gd name="connsiteY119" fmla="*/ 47471 h 69081"/>
              <a:gd name="connsiteX120" fmla="*/ 828849 w 1057932"/>
              <a:gd name="connsiteY120" fmla="*/ 46090 h 69081"/>
              <a:gd name="connsiteX121" fmla="*/ 827301 w 1057932"/>
              <a:gd name="connsiteY121" fmla="*/ 42215 h 69081"/>
              <a:gd name="connsiteX122" fmla="*/ 827301 w 1057932"/>
              <a:gd name="connsiteY122" fmla="*/ 42215 h 69081"/>
              <a:gd name="connsiteX123" fmla="*/ 829749 w 1057932"/>
              <a:gd name="connsiteY123" fmla="*/ 37407 h 69081"/>
              <a:gd name="connsiteX124" fmla="*/ 838641 w 1057932"/>
              <a:gd name="connsiteY124" fmla="*/ 51364 h 69081"/>
              <a:gd name="connsiteX125" fmla="*/ 843591 w 1057932"/>
              <a:gd name="connsiteY125" fmla="*/ 46879 h 69081"/>
              <a:gd name="connsiteX126" fmla="*/ 844347 w 1057932"/>
              <a:gd name="connsiteY126" fmla="*/ 52261 h 69081"/>
              <a:gd name="connsiteX127" fmla="*/ 851241 w 1057932"/>
              <a:gd name="connsiteY127" fmla="*/ 52261 h 69081"/>
              <a:gd name="connsiteX128" fmla="*/ 850287 w 1057932"/>
              <a:gd name="connsiteY128" fmla="*/ 44906 h 69081"/>
              <a:gd name="connsiteX129" fmla="*/ 850287 w 1057932"/>
              <a:gd name="connsiteY129" fmla="*/ 27326 h 69081"/>
              <a:gd name="connsiteX130" fmla="*/ 846561 w 1057932"/>
              <a:gd name="connsiteY130" fmla="*/ 18267 h 69081"/>
              <a:gd name="connsiteX131" fmla="*/ 836571 w 1057932"/>
              <a:gd name="connsiteY131" fmla="*/ 15056 h 69081"/>
              <a:gd name="connsiteX132" fmla="*/ 826257 w 1057932"/>
              <a:gd name="connsiteY132" fmla="*/ 18303 h 69081"/>
              <a:gd name="connsiteX133" fmla="*/ 822405 w 1057932"/>
              <a:gd name="connsiteY133" fmla="*/ 25676 h 69081"/>
              <a:gd name="connsiteX134" fmla="*/ 822405 w 1057932"/>
              <a:gd name="connsiteY134" fmla="*/ 25855 h 69081"/>
              <a:gd name="connsiteX135" fmla="*/ 828813 w 1057932"/>
              <a:gd name="connsiteY135" fmla="*/ 25855 h 69081"/>
              <a:gd name="connsiteX136" fmla="*/ 830847 w 1057932"/>
              <a:gd name="connsiteY136" fmla="*/ 21908 h 69081"/>
              <a:gd name="connsiteX137" fmla="*/ 836247 w 1057932"/>
              <a:gd name="connsiteY137" fmla="*/ 20312 h 69081"/>
              <a:gd name="connsiteX138" fmla="*/ 841647 w 1057932"/>
              <a:gd name="connsiteY138" fmla="*/ 22106 h 69081"/>
              <a:gd name="connsiteX139" fmla="*/ 843627 w 1057932"/>
              <a:gd name="connsiteY139" fmla="*/ 27200 h 69081"/>
              <a:gd name="connsiteX140" fmla="*/ 843627 w 1057932"/>
              <a:gd name="connsiteY140" fmla="*/ 30788 h 69081"/>
              <a:gd name="connsiteX141" fmla="*/ 836427 w 1057932"/>
              <a:gd name="connsiteY141" fmla="*/ 30788 h 69081"/>
              <a:gd name="connsiteX142" fmla="*/ 824835 w 1057932"/>
              <a:gd name="connsiteY142" fmla="*/ 33748 h 69081"/>
              <a:gd name="connsiteX143" fmla="*/ 820623 w 1057932"/>
              <a:gd name="connsiteY143" fmla="*/ 41928 h 69081"/>
              <a:gd name="connsiteX144" fmla="*/ 823629 w 1057932"/>
              <a:gd name="connsiteY144" fmla="*/ 50036 h 69081"/>
              <a:gd name="connsiteX145" fmla="*/ 832359 w 1057932"/>
              <a:gd name="connsiteY145" fmla="*/ 52924 h 69081"/>
              <a:gd name="connsiteX146" fmla="*/ 838695 w 1057932"/>
              <a:gd name="connsiteY146" fmla="*/ 51220 h 69081"/>
              <a:gd name="connsiteX147" fmla="*/ 785397 w 1057932"/>
              <a:gd name="connsiteY147" fmla="*/ 15899 h 69081"/>
              <a:gd name="connsiteX148" fmla="*/ 799059 w 1057932"/>
              <a:gd name="connsiteY148" fmla="*/ 52440 h 69081"/>
              <a:gd name="connsiteX149" fmla="*/ 804099 w 1057932"/>
              <a:gd name="connsiteY149" fmla="*/ 52440 h 69081"/>
              <a:gd name="connsiteX150" fmla="*/ 817581 w 1057932"/>
              <a:gd name="connsiteY150" fmla="*/ 15899 h 69081"/>
              <a:gd name="connsiteX151" fmla="*/ 810813 w 1057932"/>
              <a:gd name="connsiteY151" fmla="*/ 15899 h 69081"/>
              <a:gd name="connsiteX152" fmla="*/ 802353 w 1057932"/>
              <a:gd name="connsiteY152" fmla="*/ 41677 h 69081"/>
              <a:gd name="connsiteX153" fmla="*/ 801705 w 1057932"/>
              <a:gd name="connsiteY153" fmla="*/ 44224 h 69081"/>
              <a:gd name="connsiteX154" fmla="*/ 801525 w 1057932"/>
              <a:gd name="connsiteY154" fmla="*/ 44224 h 69081"/>
              <a:gd name="connsiteX155" fmla="*/ 800949 w 1057932"/>
              <a:gd name="connsiteY155" fmla="*/ 41677 h 69081"/>
              <a:gd name="connsiteX156" fmla="*/ 792255 w 1057932"/>
              <a:gd name="connsiteY156" fmla="*/ 15899 h 69081"/>
              <a:gd name="connsiteX157" fmla="*/ 758109 w 1057932"/>
              <a:gd name="connsiteY157" fmla="*/ 24420 h 69081"/>
              <a:gd name="connsiteX158" fmla="*/ 758109 w 1057932"/>
              <a:gd name="connsiteY158" fmla="*/ 8508 h 69081"/>
              <a:gd name="connsiteX159" fmla="*/ 783813 w 1057932"/>
              <a:gd name="connsiteY159" fmla="*/ 8508 h 69081"/>
              <a:gd name="connsiteX160" fmla="*/ 783813 w 1057932"/>
              <a:gd name="connsiteY160" fmla="*/ 3306 h 69081"/>
              <a:gd name="connsiteX161" fmla="*/ 751413 w 1057932"/>
              <a:gd name="connsiteY161" fmla="*/ 3306 h 69081"/>
              <a:gd name="connsiteX162" fmla="*/ 751413 w 1057932"/>
              <a:gd name="connsiteY162" fmla="*/ 52440 h 69081"/>
              <a:gd name="connsiteX163" fmla="*/ 784101 w 1057932"/>
              <a:gd name="connsiteY163" fmla="*/ 52440 h 69081"/>
              <a:gd name="connsiteX164" fmla="*/ 784101 w 1057932"/>
              <a:gd name="connsiteY164" fmla="*/ 47220 h 69081"/>
              <a:gd name="connsiteX165" fmla="*/ 758109 w 1057932"/>
              <a:gd name="connsiteY165" fmla="*/ 47220 h 69081"/>
              <a:gd name="connsiteX166" fmla="*/ 758109 w 1057932"/>
              <a:gd name="connsiteY166" fmla="*/ 29640 h 69081"/>
              <a:gd name="connsiteX167" fmla="*/ 780717 w 1057932"/>
              <a:gd name="connsiteY167" fmla="*/ 29640 h 69081"/>
              <a:gd name="connsiteX168" fmla="*/ 780717 w 1057932"/>
              <a:gd name="connsiteY168" fmla="*/ 24420 h 69081"/>
              <a:gd name="connsiteX169" fmla="*/ 700995 w 1057932"/>
              <a:gd name="connsiteY169" fmla="*/ 24420 h 69081"/>
              <a:gd name="connsiteX170" fmla="*/ 708033 w 1057932"/>
              <a:gd name="connsiteY170" fmla="*/ 20617 h 69081"/>
              <a:gd name="connsiteX171" fmla="*/ 716313 w 1057932"/>
              <a:gd name="connsiteY171" fmla="*/ 25568 h 69081"/>
              <a:gd name="connsiteX172" fmla="*/ 716313 w 1057932"/>
              <a:gd name="connsiteY172" fmla="*/ 42592 h 69081"/>
              <a:gd name="connsiteX173" fmla="*/ 707943 w 1057932"/>
              <a:gd name="connsiteY173" fmla="*/ 47740 h 69081"/>
              <a:gd name="connsiteX174" fmla="*/ 701013 w 1057932"/>
              <a:gd name="connsiteY174" fmla="*/ 44601 h 69081"/>
              <a:gd name="connsiteX175" fmla="*/ 698691 w 1057932"/>
              <a:gd name="connsiteY175" fmla="*/ 35632 h 69081"/>
              <a:gd name="connsiteX176" fmla="*/ 698691 w 1057932"/>
              <a:gd name="connsiteY176" fmla="*/ 34914 h 69081"/>
              <a:gd name="connsiteX177" fmla="*/ 701031 w 1057932"/>
              <a:gd name="connsiteY177" fmla="*/ 24510 h 69081"/>
              <a:gd name="connsiteX178" fmla="*/ 692031 w 1057932"/>
              <a:gd name="connsiteY178" fmla="*/ 34914 h 69081"/>
              <a:gd name="connsiteX179" fmla="*/ 692031 w 1057932"/>
              <a:gd name="connsiteY179" fmla="*/ 35632 h 69081"/>
              <a:gd name="connsiteX180" fmla="*/ 695829 w 1057932"/>
              <a:gd name="connsiteY180" fmla="*/ 48440 h 69081"/>
              <a:gd name="connsiteX181" fmla="*/ 706359 w 1057932"/>
              <a:gd name="connsiteY181" fmla="*/ 53229 h 69081"/>
              <a:gd name="connsiteX182" fmla="*/ 716745 w 1057932"/>
              <a:gd name="connsiteY182" fmla="*/ 48009 h 69081"/>
              <a:gd name="connsiteX183" fmla="*/ 717537 w 1057932"/>
              <a:gd name="connsiteY183" fmla="*/ 52512 h 69081"/>
              <a:gd name="connsiteX184" fmla="*/ 722937 w 1057932"/>
              <a:gd name="connsiteY184" fmla="*/ 52512 h 69081"/>
              <a:gd name="connsiteX185" fmla="*/ 722937 w 1057932"/>
              <a:gd name="connsiteY185" fmla="*/ -246 h 69081"/>
              <a:gd name="connsiteX186" fmla="*/ 716241 w 1057932"/>
              <a:gd name="connsiteY186" fmla="*/ -246 h 69081"/>
              <a:gd name="connsiteX187" fmla="*/ 716241 w 1057932"/>
              <a:gd name="connsiteY187" fmla="*/ 19846 h 69081"/>
              <a:gd name="connsiteX188" fmla="*/ 697883 w 1057932"/>
              <a:gd name="connsiteY188" fmla="*/ 18224 h 69081"/>
              <a:gd name="connsiteX189" fmla="*/ 695721 w 1057932"/>
              <a:gd name="connsiteY189" fmla="*/ 20527 h 69081"/>
              <a:gd name="connsiteX190" fmla="*/ 691923 w 1057932"/>
              <a:gd name="connsiteY190" fmla="*/ 34878 h 69081"/>
              <a:gd name="connsiteX191" fmla="*/ 655221 w 1057932"/>
              <a:gd name="connsiteY191" fmla="*/ 52404 h 69081"/>
              <a:gd name="connsiteX192" fmla="*/ 661881 w 1057932"/>
              <a:gd name="connsiteY192" fmla="*/ 52404 h 69081"/>
              <a:gd name="connsiteX193" fmla="*/ 661881 w 1057932"/>
              <a:gd name="connsiteY193" fmla="*/ 25729 h 69081"/>
              <a:gd name="connsiteX194" fmla="*/ 665481 w 1057932"/>
              <a:gd name="connsiteY194" fmla="*/ 21908 h 69081"/>
              <a:gd name="connsiteX195" fmla="*/ 670575 w 1057932"/>
              <a:gd name="connsiteY195" fmla="*/ 20563 h 69081"/>
              <a:gd name="connsiteX196" fmla="*/ 676443 w 1057932"/>
              <a:gd name="connsiteY196" fmla="*/ 22626 h 69081"/>
              <a:gd name="connsiteX197" fmla="*/ 678243 w 1057932"/>
              <a:gd name="connsiteY197" fmla="*/ 29443 h 69081"/>
              <a:gd name="connsiteX198" fmla="*/ 678243 w 1057932"/>
              <a:gd name="connsiteY198" fmla="*/ 52368 h 69081"/>
              <a:gd name="connsiteX199" fmla="*/ 684903 w 1057932"/>
              <a:gd name="connsiteY199" fmla="*/ 52368 h 69081"/>
              <a:gd name="connsiteX200" fmla="*/ 684903 w 1057932"/>
              <a:gd name="connsiteY200" fmla="*/ 29299 h 69081"/>
              <a:gd name="connsiteX201" fmla="*/ 681717 w 1057932"/>
              <a:gd name="connsiteY201" fmla="*/ 18662 h 69081"/>
              <a:gd name="connsiteX202" fmla="*/ 672483 w 1057932"/>
              <a:gd name="connsiteY202" fmla="*/ 15074 h 69081"/>
              <a:gd name="connsiteX203" fmla="*/ 661683 w 1057932"/>
              <a:gd name="connsiteY203" fmla="*/ 21191 h 69081"/>
              <a:gd name="connsiteX204" fmla="*/ 661197 w 1057932"/>
              <a:gd name="connsiteY204" fmla="*/ 15809 h 69081"/>
              <a:gd name="connsiteX205" fmla="*/ 655257 w 1057932"/>
              <a:gd name="connsiteY205" fmla="*/ 15809 h 69081"/>
              <a:gd name="connsiteX206" fmla="*/ 626115 w 1057932"/>
              <a:gd name="connsiteY206" fmla="*/ 37425 h 69081"/>
              <a:gd name="connsiteX207" fmla="*/ 632541 w 1057932"/>
              <a:gd name="connsiteY207" fmla="*/ 35452 h 69081"/>
              <a:gd name="connsiteX208" fmla="*/ 639993 w 1057932"/>
              <a:gd name="connsiteY208" fmla="*/ 35452 h 69081"/>
              <a:gd name="connsiteX209" fmla="*/ 639993 w 1057932"/>
              <a:gd name="connsiteY209" fmla="*/ 41408 h 69081"/>
              <a:gd name="connsiteX210" fmla="*/ 636141 w 1057932"/>
              <a:gd name="connsiteY210" fmla="*/ 45677 h 69081"/>
              <a:gd name="connsiteX211" fmla="*/ 629949 w 1057932"/>
              <a:gd name="connsiteY211" fmla="*/ 47471 h 69081"/>
              <a:gd name="connsiteX212" fmla="*/ 625179 w 1057932"/>
              <a:gd name="connsiteY212" fmla="*/ 46090 h 69081"/>
              <a:gd name="connsiteX213" fmla="*/ 623631 w 1057932"/>
              <a:gd name="connsiteY213" fmla="*/ 42215 h 69081"/>
              <a:gd name="connsiteX214" fmla="*/ 623631 w 1057932"/>
              <a:gd name="connsiteY214" fmla="*/ 42215 h 69081"/>
              <a:gd name="connsiteX215" fmla="*/ 626079 w 1057932"/>
              <a:gd name="connsiteY215" fmla="*/ 37407 h 69081"/>
              <a:gd name="connsiteX216" fmla="*/ 634971 w 1057932"/>
              <a:gd name="connsiteY216" fmla="*/ 51364 h 69081"/>
              <a:gd name="connsiteX217" fmla="*/ 639921 w 1057932"/>
              <a:gd name="connsiteY217" fmla="*/ 46879 h 69081"/>
              <a:gd name="connsiteX218" fmla="*/ 640677 w 1057932"/>
              <a:gd name="connsiteY218" fmla="*/ 52261 h 69081"/>
              <a:gd name="connsiteX219" fmla="*/ 647571 w 1057932"/>
              <a:gd name="connsiteY219" fmla="*/ 52261 h 69081"/>
              <a:gd name="connsiteX220" fmla="*/ 646617 w 1057932"/>
              <a:gd name="connsiteY220" fmla="*/ 44906 h 69081"/>
              <a:gd name="connsiteX221" fmla="*/ 646617 w 1057932"/>
              <a:gd name="connsiteY221" fmla="*/ 27326 h 69081"/>
              <a:gd name="connsiteX222" fmla="*/ 642909 w 1057932"/>
              <a:gd name="connsiteY222" fmla="*/ 18267 h 69081"/>
              <a:gd name="connsiteX223" fmla="*/ 632901 w 1057932"/>
              <a:gd name="connsiteY223" fmla="*/ 15056 h 69081"/>
              <a:gd name="connsiteX224" fmla="*/ 622587 w 1057932"/>
              <a:gd name="connsiteY224" fmla="*/ 18303 h 69081"/>
              <a:gd name="connsiteX225" fmla="*/ 618735 w 1057932"/>
              <a:gd name="connsiteY225" fmla="*/ 25676 h 69081"/>
              <a:gd name="connsiteX226" fmla="*/ 618735 w 1057932"/>
              <a:gd name="connsiteY226" fmla="*/ 25855 h 69081"/>
              <a:gd name="connsiteX227" fmla="*/ 625107 w 1057932"/>
              <a:gd name="connsiteY227" fmla="*/ 25855 h 69081"/>
              <a:gd name="connsiteX228" fmla="*/ 627141 w 1057932"/>
              <a:gd name="connsiteY228" fmla="*/ 21908 h 69081"/>
              <a:gd name="connsiteX229" fmla="*/ 632541 w 1057932"/>
              <a:gd name="connsiteY229" fmla="*/ 20312 h 69081"/>
              <a:gd name="connsiteX230" fmla="*/ 637941 w 1057932"/>
              <a:gd name="connsiteY230" fmla="*/ 22106 h 69081"/>
              <a:gd name="connsiteX231" fmla="*/ 639921 w 1057932"/>
              <a:gd name="connsiteY231" fmla="*/ 27200 h 69081"/>
              <a:gd name="connsiteX232" fmla="*/ 639921 w 1057932"/>
              <a:gd name="connsiteY232" fmla="*/ 30788 h 69081"/>
              <a:gd name="connsiteX233" fmla="*/ 632721 w 1057932"/>
              <a:gd name="connsiteY233" fmla="*/ 30788 h 69081"/>
              <a:gd name="connsiteX234" fmla="*/ 621129 w 1057932"/>
              <a:gd name="connsiteY234" fmla="*/ 33748 h 69081"/>
              <a:gd name="connsiteX235" fmla="*/ 616917 w 1057932"/>
              <a:gd name="connsiteY235" fmla="*/ 41928 h 69081"/>
              <a:gd name="connsiteX236" fmla="*/ 619923 w 1057932"/>
              <a:gd name="connsiteY236" fmla="*/ 50036 h 69081"/>
              <a:gd name="connsiteX237" fmla="*/ 628653 w 1057932"/>
              <a:gd name="connsiteY237" fmla="*/ 52924 h 69081"/>
              <a:gd name="connsiteX238" fmla="*/ 634989 w 1057932"/>
              <a:gd name="connsiteY238" fmla="*/ 51220 h 69081"/>
              <a:gd name="connsiteX239" fmla="*/ 569145 w 1057932"/>
              <a:gd name="connsiteY239" fmla="*/ 25819 h 69081"/>
              <a:gd name="connsiteX240" fmla="*/ 576237 w 1057932"/>
              <a:gd name="connsiteY240" fmla="*/ 21980 h 69081"/>
              <a:gd name="connsiteX241" fmla="*/ 584643 w 1057932"/>
              <a:gd name="connsiteY241" fmla="*/ 27039 h 69081"/>
              <a:gd name="connsiteX242" fmla="*/ 584643 w 1057932"/>
              <a:gd name="connsiteY242" fmla="*/ 43847 h 69081"/>
              <a:gd name="connsiteX243" fmla="*/ 576165 w 1057932"/>
              <a:gd name="connsiteY243" fmla="*/ 49103 h 69081"/>
              <a:gd name="connsiteX244" fmla="*/ 569109 w 1057932"/>
              <a:gd name="connsiteY244" fmla="*/ 45839 h 69081"/>
              <a:gd name="connsiteX245" fmla="*/ 566715 w 1057932"/>
              <a:gd name="connsiteY245" fmla="*/ 36869 h 69081"/>
              <a:gd name="connsiteX246" fmla="*/ 566715 w 1057932"/>
              <a:gd name="connsiteY246" fmla="*/ 36152 h 69081"/>
              <a:gd name="connsiteX247" fmla="*/ 569145 w 1057932"/>
              <a:gd name="connsiteY247" fmla="*/ 25783 h 69081"/>
              <a:gd name="connsiteX248" fmla="*/ 563961 w 1057932"/>
              <a:gd name="connsiteY248" fmla="*/ 49982 h 69081"/>
              <a:gd name="connsiteX249" fmla="*/ 574401 w 1057932"/>
              <a:gd name="connsiteY249" fmla="*/ 54808 h 69081"/>
              <a:gd name="connsiteX250" fmla="*/ 584625 w 1057932"/>
              <a:gd name="connsiteY250" fmla="*/ 50144 h 69081"/>
              <a:gd name="connsiteX251" fmla="*/ 584625 w 1057932"/>
              <a:gd name="connsiteY251" fmla="*/ 54270 h 69081"/>
              <a:gd name="connsiteX252" fmla="*/ 582375 w 1057932"/>
              <a:gd name="connsiteY252" fmla="*/ 61068 h 69081"/>
              <a:gd name="connsiteX253" fmla="*/ 575283 w 1057932"/>
              <a:gd name="connsiteY253" fmla="*/ 63239 h 69081"/>
              <a:gd name="connsiteX254" fmla="*/ 570297 w 1057932"/>
              <a:gd name="connsiteY254" fmla="*/ 62593 h 69081"/>
              <a:gd name="connsiteX255" fmla="*/ 565959 w 1057932"/>
              <a:gd name="connsiteY255" fmla="*/ 60961 h 69081"/>
              <a:gd name="connsiteX256" fmla="*/ 564213 w 1057932"/>
              <a:gd name="connsiteY256" fmla="*/ 66127 h 69081"/>
              <a:gd name="connsiteX257" fmla="*/ 569613 w 1057932"/>
              <a:gd name="connsiteY257" fmla="*/ 68100 h 69081"/>
              <a:gd name="connsiteX258" fmla="*/ 575319 w 1057932"/>
              <a:gd name="connsiteY258" fmla="*/ 68836 h 69081"/>
              <a:gd name="connsiteX259" fmla="*/ 587163 w 1057932"/>
              <a:gd name="connsiteY259" fmla="*/ 65069 h 69081"/>
              <a:gd name="connsiteX260" fmla="*/ 591249 w 1057932"/>
              <a:gd name="connsiteY260" fmla="*/ 54306 h 69081"/>
              <a:gd name="connsiteX261" fmla="*/ 591249 w 1057932"/>
              <a:gd name="connsiteY261" fmla="*/ 17478 h 69081"/>
              <a:gd name="connsiteX262" fmla="*/ 585939 w 1057932"/>
              <a:gd name="connsiteY262" fmla="*/ 17478 h 69081"/>
              <a:gd name="connsiteX263" fmla="*/ 585111 w 1057932"/>
              <a:gd name="connsiteY263" fmla="*/ 22249 h 69081"/>
              <a:gd name="connsiteX264" fmla="*/ 574635 w 1057932"/>
              <a:gd name="connsiteY264" fmla="*/ 16868 h 69081"/>
              <a:gd name="connsiteX265" fmla="*/ 563925 w 1057932"/>
              <a:gd name="connsiteY265" fmla="*/ 22249 h 69081"/>
              <a:gd name="connsiteX266" fmla="*/ 560037 w 1057932"/>
              <a:gd name="connsiteY266" fmla="*/ 36600 h 69081"/>
              <a:gd name="connsiteX267" fmla="*/ 560037 w 1057932"/>
              <a:gd name="connsiteY267" fmla="*/ 37318 h 69081"/>
              <a:gd name="connsiteX268" fmla="*/ 563925 w 1057932"/>
              <a:gd name="connsiteY268" fmla="*/ 50090 h 69081"/>
              <a:gd name="connsiteX269" fmla="*/ 523227 w 1057932"/>
              <a:gd name="connsiteY269" fmla="*/ 52548 h 69081"/>
              <a:gd name="connsiteX270" fmla="*/ 530013 w 1057932"/>
              <a:gd name="connsiteY270" fmla="*/ 52548 h 69081"/>
              <a:gd name="connsiteX271" fmla="*/ 530013 w 1057932"/>
              <a:gd name="connsiteY271" fmla="*/ 25729 h 69081"/>
              <a:gd name="connsiteX272" fmla="*/ 533613 w 1057932"/>
              <a:gd name="connsiteY272" fmla="*/ 21908 h 69081"/>
              <a:gd name="connsiteX273" fmla="*/ 538689 w 1057932"/>
              <a:gd name="connsiteY273" fmla="*/ 20563 h 69081"/>
              <a:gd name="connsiteX274" fmla="*/ 544557 w 1057932"/>
              <a:gd name="connsiteY274" fmla="*/ 22626 h 69081"/>
              <a:gd name="connsiteX275" fmla="*/ 546447 w 1057932"/>
              <a:gd name="connsiteY275" fmla="*/ 29443 h 69081"/>
              <a:gd name="connsiteX276" fmla="*/ 546447 w 1057932"/>
              <a:gd name="connsiteY276" fmla="*/ 52368 h 69081"/>
              <a:gd name="connsiteX277" fmla="*/ 553107 w 1057932"/>
              <a:gd name="connsiteY277" fmla="*/ 52368 h 69081"/>
              <a:gd name="connsiteX278" fmla="*/ 553107 w 1057932"/>
              <a:gd name="connsiteY278" fmla="*/ 29299 h 69081"/>
              <a:gd name="connsiteX279" fmla="*/ 549903 w 1057932"/>
              <a:gd name="connsiteY279" fmla="*/ 18662 h 69081"/>
              <a:gd name="connsiteX280" fmla="*/ 540687 w 1057932"/>
              <a:gd name="connsiteY280" fmla="*/ 15074 h 69081"/>
              <a:gd name="connsiteX281" fmla="*/ 529887 w 1057932"/>
              <a:gd name="connsiteY281" fmla="*/ 21191 h 69081"/>
              <a:gd name="connsiteX282" fmla="*/ 529401 w 1057932"/>
              <a:gd name="connsiteY282" fmla="*/ 15809 h 69081"/>
              <a:gd name="connsiteX283" fmla="*/ 523443 w 1057932"/>
              <a:gd name="connsiteY283" fmla="*/ 15809 h 69081"/>
              <a:gd name="connsiteX284" fmla="*/ 507441 w 1057932"/>
              <a:gd name="connsiteY284" fmla="*/ 6679 h 69081"/>
              <a:gd name="connsiteX285" fmla="*/ 514101 w 1057932"/>
              <a:gd name="connsiteY285" fmla="*/ 6679 h 69081"/>
              <a:gd name="connsiteX286" fmla="*/ 514101 w 1057932"/>
              <a:gd name="connsiteY286" fmla="*/ -246 h 69081"/>
              <a:gd name="connsiteX287" fmla="*/ 507441 w 1057932"/>
              <a:gd name="connsiteY287" fmla="*/ -246 h 69081"/>
              <a:gd name="connsiteX288" fmla="*/ 507441 w 1057932"/>
              <a:gd name="connsiteY288" fmla="*/ 52548 h 69081"/>
              <a:gd name="connsiteX289" fmla="*/ 514101 w 1057932"/>
              <a:gd name="connsiteY289" fmla="*/ 52548 h 69081"/>
              <a:gd name="connsiteX290" fmla="*/ 514101 w 1057932"/>
              <a:gd name="connsiteY290" fmla="*/ 15899 h 69081"/>
              <a:gd name="connsiteX291" fmla="*/ 507441 w 1057932"/>
              <a:gd name="connsiteY291" fmla="*/ 15899 h 69081"/>
              <a:gd name="connsiteX292" fmla="*/ 468633 w 1057932"/>
              <a:gd name="connsiteY292" fmla="*/ 52548 h 69081"/>
              <a:gd name="connsiteX293" fmla="*/ 475293 w 1057932"/>
              <a:gd name="connsiteY293" fmla="*/ 52548 h 69081"/>
              <a:gd name="connsiteX294" fmla="*/ 475293 w 1057932"/>
              <a:gd name="connsiteY294" fmla="*/ 25729 h 69081"/>
              <a:gd name="connsiteX295" fmla="*/ 478893 w 1057932"/>
              <a:gd name="connsiteY295" fmla="*/ 21908 h 69081"/>
              <a:gd name="connsiteX296" fmla="*/ 483969 w 1057932"/>
              <a:gd name="connsiteY296" fmla="*/ 20563 h 69081"/>
              <a:gd name="connsiteX297" fmla="*/ 489837 w 1057932"/>
              <a:gd name="connsiteY297" fmla="*/ 22626 h 69081"/>
              <a:gd name="connsiteX298" fmla="*/ 491637 w 1057932"/>
              <a:gd name="connsiteY298" fmla="*/ 29443 h 69081"/>
              <a:gd name="connsiteX299" fmla="*/ 491637 w 1057932"/>
              <a:gd name="connsiteY299" fmla="*/ 52368 h 69081"/>
              <a:gd name="connsiteX300" fmla="*/ 498297 w 1057932"/>
              <a:gd name="connsiteY300" fmla="*/ 52368 h 69081"/>
              <a:gd name="connsiteX301" fmla="*/ 498297 w 1057932"/>
              <a:gd name="connsiteY301" fmla="*/ 29299 h 69081"/>
              <a:gd name="connsiteX302" fmla="*/ 495093 w 1057932"/>
              <a:gd name="connsiteY302" fmla="*/ 18662 h 69081"/>
              <a:gd name="connsiteX303" fmla="*/ 485877 w 1057932"/>
              <a:gd name="connsiteY303" fmla="*/ 15074 h 69081"/>
              <a:gd name="connsiteX304" fmla="*/ 475077 w 1057932"/>
              <a:gd name="connsiteY304" fmla="*/ 21191 h 69081"/>
              <a:gd name="connsiteX305" fmla="*/ 474591 w 1057932"/>
              <a:gd name="connsiteY305" fmla="*/ 15809 h 69081"/>
              <a:gd name="connsiteX306" fmla="*/ 468633 w 1057932"/>
              <a:gd name="connsiteY306" fmla="*/ 15809 h 69081"/>
              <a:gd name="connsiteX307" fmla="*/ 452847 w 1057932"/>
              <a:gd name="connsiteY307" fmla="*/ 6679 h 69081"/>
              <a:gd name="connsiteX308" fmla="*/ 459507 w 1057932"/>
              <a:gd name="connsiteY308" fmla="*/ 6679 h 69081"/>
              <a:gd name="connsiteX309" fmla="*/ 459507 w 1057932"/>
              <a:gd name="connsiteY309" fmla="*/ -246 h 69081"/>
              <a:gd name="connsiteX310" fmla="*/ 452847 w 1057932"/>
              <a:gd name="connsiteY310" fmla="*/ -246 h 69081"/>
              <a:gd name="connsiteX311" fmla="*/ 452847 w 1057932"/>
              <a:gd name="connsiteY311" fmla="*/ 52548 h 69081"/>
              <a:gd name="connsiteX312" fmla="*/ 459507 w 1057932"/>
              <a:gd name="connsiteY312" fmla="*/ 52548 h 69081"/>
              <a:gd name="connsiteX313" fmla="*/ 459507 w 1057932"/>
              <a:gd name="connsiteY313" fmla="*/ 15899 h 69081"/>
              <a:gd name="connsiteX314" fmla="*/ 452847 w 1057932"/>
              <a:gd name="connsiteY314" fmla="*/ 15899 h 69081"/>
              <a:gd name="connsiteX315" fmla="*/ 423273 w 1057932"/>
              <a:gd name="connsiteY315" fmla="*/ 37425 h 69081"/>
              <a:gd name="connsiteX316" fmla="*/ 429699 w 1057932"/>
              <a:gd name="connsiteY316" fmla="*/ 35452 h 69081"/>
              <a:gd name="connsiteX317" fmla="*/ 437151 w 1057932"/>
              <a:gd name="connsiteY317" fmla="*/ 35452 h 69081"/>
              <a:gd name="connsiteX318" fmla="*/ 437151 w 1057932"/>
              <a:gd name="connsiteY318" fmla="*/ 41408 h 69081"/>
              <a:gd name="connsiteX319" fmla="*/ 433299 w 1057932"/>
              <a:gd name="connsiteY319" fmla="*/ 45677 h 69081"/>
              <a:gd name="connsiteX320" fmla="*/ 427107 w 1057932"/>
              <a:gd name="connsiteY320" fmla="*/ 47471 h 69081"/>
              <a:gd name="connsiteX321" fmla="*/ 422319 w 1057932"/>
              <a:gd name="connsiteY321" fmla="*/ 46090 h 69081"/>
              <a:gd name="connsiteX322" fmla="*/ 420771 w 1057932"/>
              <a:gd name="connsiteY322" fmla="*/ 42215 h 69081"/>
              <a:gd name="connsiteX323" fmla="*/ 420771 w 1057932"/>
              <a:gd name="connsiteY323" fmla="*/ 42215 h 69081"/>
              <a:gd name="connsiteX324" fmla="*/ 423273 w 1057932"/>
              <a:gd name="connsiteY324" fmla="*/ 37425 h 69081"/>
              <a:gd name="connsiteX325" fmla="*/ 432165 w 1057932"/>
              <a:gd name="connsiteY325" fmla="*/ 51382 h 69081"/>
              <a:gd name="connsiteX326" fmla="*/ 437115 w 1057932"/>
              <a:gd name="connsiteY326" fmla="*/ 46897 h 69081"/>
              <a:gd name="connsiteX327" fmla="*/ 437871 w 1057932"/>
              <a:gd name="connsiteY327" fmla="*/ 52279 h 69081"/>
              <a:gd name="connsiteX328" fmla="*/ 444747 w 1057932"/>
              <a:gd name="connsiteY328" fmla="*/ 52279 h 69081"/>
              <a:gd name="connsiteX329" fmla="*/ 443811 w 1057932"/>
              <a:gd name="connsiteY329" fmla="*/ 44924 h 69081"/>
              <a:gd name="connsiteX330" fmla="*/ 443811 w 1057932"/>
              <a:gd name="connsiteY330" fmla="*/ 27344 h 69081"/>
              <a:gd name="connsiteX331" fmla="*/ 440085 w 1057932"/>
              <a:gd name="connsiteY331" fmla="*/ 18285 h 69081"/>
              <a:gd name="connsiteX332" fmla="*/ 430095 w 1057932"/>
              <a:gd name="connsiteY332" fmla="*/ 15074 h 69081"/>
              <a:gd name="connsiteX333" fmla="*/ 419781 w 1057932"/>
              <a:gd name="connsiteY333" fmla="*/ 18321 h 69081"/>
              <a:gd name="connsiteX334" fmla="*/ 415929 w 1057932"/>
              <a:gd name="connsiteY334" fmla="*/ 25694 h 69081"/>
              <a:gd name="connsiteX335" fmla="*/ 415929 w 1057932"/>
              <a:gd name="connsiteY335" fmla="*/ 25873 h 69081"/>
              <a:gd name="connsiteX336" fmla="*/ 422283 w 1057932"/>
              <a:gd name="connsiteY336" fmla="*/ 25873 h 69081"/>
              <a:gd name="connsiteX337" fmla="*/ 424317 w 1057932"/>
              <a:gd name="connsiteY337" fmla="*/ 21926 h 69081"/>
              <a:gd name="connsiteX338" fmla="*/ 429717 w 1057932"/>
              <a:gd name="connsiteY338" fmla="*/ 20330 h 69081"/>
              <a:gd name="connsiteX339" fmla="*/ 435117 w 1057932"/>
              <a:gd name="connsiteY339" fmla="*/ 22124 h 69081"/>
              <a:gd name="connsiteX340" fmla="*/ 437097 w 1057932"/>
              <a:gd name="connsiteY340" fmla="*/ 27218 h 69081"/>
              <a:gd name="connsiteX341" fmla="*/ 437097 w 1057932"/>
              <a:gd name="connsiteY341" fmla="*/ 30806 h 69081"/>
              <a:gd name="connsiteX342" fmla="*/ 429897 w 1057932"/>
              <a:gd name="connsiteY342" fmla="*/ 30806 h 69081"/>
              <a:gd name="connsiteX343" fmla="*/ 418305 w 1057932"/>
              <a:gd name="connsiteY343" fmla="*/ 33766 h 69081"/>
              <a:gd name="connsiteX344" fmla="*/ 414093 w 1057932"/>
              <a:gd name="connsiteY344" fmla="*/ 41946 h 69081"/>
              <a:gd name="connsiteX345" fmla="*/ 417117 w 1057932"/>
              <a:gd name="connsiteY345" fmla="*/ 50054 h 69081"/>
              <a:gd name="connsiteX346" fmla="*/ 425847 w 1057932"/>
              <a:gd name="connsiteY346" fmla="*/ 52942 h 69081"/>
              <a:gd name="connsiteX347" fmla="*/ 432183 w 1057932"/>
              <a:gd name="connsiteY347" fmla="*/ 51238 h 69081"/>
              <a:gd name="connsiteX348" fmla="*/ 399441 w 1057932"/>
              <a:gd name="connsiteY348" fmla="*/ 26124 h 69081"/>
              <a:gd name="connsiteX349" fmla="*/ 406641 w 1057932"/>
              <a:gd name="connsiteY349" fmla="*/ 21352 h 69081"/>
              <a:gd name="connsiteX350" fmla="*/ 410061 w 1057932"/>
              <a:gd name="connsiteY350" fmla="*/ 21586 h 69081"/>
              <a:gd name="connsiteX351" fmla="*/ 410961 w 1057932"/>
              <a:gd name="connsiteY351" fmla="*/ 15361 h 69081"/>
              <a:gd name="connsiteX352" fmla="*/ 408405 w 1057932"/>
              <a:gd name="connsiteY352" fmla="*/ 14984 h 69081"/>
              <a:gd name="connsiteX353" fmla="*/ 399297 w 1057932"/>
              <a:gd name="connsiteY353" fmla="*/ 21012 h 69081"/>
              <a:gd name="connsiteX354" fmla="*/ 398667 w 1057932"/>
              <a:gd name="connsiteY354" fmla="*/ 15630 h 69081"/>
              <a:gd name="connsiteX355" fmla="*/ 392709 w 1057932"/>
              <a:gd name="connsiteY355" fmla="*/ 15630 h 69081"/>
              <a:gd name="connsiteX356" fmla="*/ 392709 w 1057932"/>
              <a:gd name="connsiteY356" fmla="*/ 52153 h 69081"/>
              <a:gd name="connsiteX357" fmla="*/ 399369 w 1057932"/>
              <a:gd name="connsiteY357" fmla="*/ 52153 h 69081"/>
              <a:gd name="connsiteX358" fmla="*/ 351813 w 1057932"/>
              <a:gd name="connsiteY358" fmla="*/ 3234 h 69081"/>
              <a:gd name="connsiteX359" fmla="*/ 351813 w 1057932"/>
              <a:gd name="connsiteY359" fmla="*/ 8437 h 69081"/>
              <a:gd name="connsiteX360" fmla="*/ 367617 w 1057932"/>
              <a:gd name="connsiteY360" fmla="*/ 8437 h 69081"/>
              <a:gd name="connsiteX361" fmla="*/ 367617 w 1057932"/>
              <a:gd name="connsiteY361" fmla="*/ 52368 h 69081"/>
              <a:gd name="connsiteX362" fmla="*/ 374277 w 1057932"/>
              <a:gd name="connsiteY362" fmla="*/ 52368 h 69081"/>
              <a:gd name="connsiteX363" fmla="*/ 374277 w 1057932"/>
              <a:gd name="connsiteY363" fmla="*/ 8437 h 69081"/>
              <a:gd name="connsiteX364" fmla="*/ 390117 w 1057932"/>
              <a:gd name="connsiteY364" fmla="*/ 8437 h 69081"/>
              <a:gd name="connsiteX365" fmla="*/ 390117 w 1057932"/>
              <a:gd name="connsiteY365" fmla="*/ 3234 h 69081"/>
              <a:gd name="connsiteX366" fmla="*/ 323679 w 1057932"/>
              <a:gd name="connsiteY366" fmla="*/ 45874 h 69081"/>
              <a:gd name="connsiteX367" fmla="*/ 323679 w 1057932"/>
              <a:gd name="connsiteY367" fmla="*/ 51382 h 69081"/>
              <a:gd name="connsiteX368" fmla="*/ 321303 w 1057932"/>
              <a:gd name="connsiteY368" fmla="*/ 62037 h 69081"/>
              <a:gd name="connsiteX369" fmla="*/ 325299 w 1057932"/>
              <a:gd name="connsiteY369" fmla="*/ 62037 h 69081"/>
              <a:gd name="connsiteX370" fmla="*/ 330375 w 1057932"/>
              <a:gd name="connsiteY370" fmla="*/ 51722 h 69081"/>
              <a:gd name="connsiteX371" fmla="*/ 330375 w 1057932"/>
              <a:gd name="connsiteY371" fmla="*/ 45874 h 69081"/>
              <a:gd name="connsiteX372" fmla="*/ 303051 w 1057932"/>
              <a:gd name="connsiteY372" fmla="*/ 47866 h 69081"/>
              <a:gd name="connsiteX373" fmla="*/ 303051 w 1057932"/>
              <a:gd name="connsiteY373" fmla="*/ 47866 h 69081"/>
              <a:gd name="connsiteX374" fmla="*/ 297165 w 1057932"/>
              <a:gd name="connsiteY374" fmla="*/ 46072 h 69081"/>
              <a:gd name="connsiteX375" fmla="*/ 294609 w 1057932"/>
              <a:gd name="connsiteY375" fmla="*/ 40995 h 69081"/>
              <a:gd name="connsiteX376" fmla="*/ 288255 w 1057932"/>
              <a:gd name="connsiteY376" fmla="*/ 40995 h 69081"/>
              <a:gd name="connsiteX377" fmla="*/ 288255 w 1057932"/>
              <a:gd name="connsiteY377" fmla="*/ 41175 h 69081"/>
              <a:gd name="connsiteX378" fmla="*/ 292143 w 1057932"/>
              <a:gd name="connsiteY378" fmla="*/ 49552 h 69081"/>
              <a:gd name="connsiteX379" fmla="*/ 302853 w 1057932"/>
              <a:gd name="connsiteY379" fmla="*/ 52996 h 69081"/>
              <a:gd name="connsiteX380" fmla="*/ 313401 w 1057932"/>
              <a:gd name="connsiteY380" fmla="*/ 49982 h 69081"/>
              <a:gd name="connsiteX381" fmla="*/ 317343 w 1057932"/>
              <a:gd name="connsiteY381" fmla="*/ 42107 h 69081"/>
              <a:gd name="connsiteX382" fmla="*/ 314031 w 1057932"/>
              <a:gd name="connsiteY382" fmla="*/ 35309 h 69081"/>
              <a:gd name="connsiteX383" fmla="*/ 303645 w 1057932"/>
              <a:gd name="connsiteY383" fmla="*/ 31201 h 69081"/>
              <a:gd name="connsiteX384" fmla="*/ 297435 w 1057932"/>
              <a:gd name="connsiteY384" fmla="*/ 29030 h 69081"/>
              <a:gd name="connsiteX385" fmla="*/ 295851 w 1057932"/>
              <a:gd name="connsiteY385" fmla="*/ 25532 h 69081"/>
              <a:gd name="connsiteX386" fmla="*/ 297651 w 1057932"/>
              <a:gd name="connsiteY386" fmla="*/ 21765 h 69081"/>
              <a:gd name="connsiteX387" fmla="*/ 302799 w 1057932"/>
              <a:gd name="connsiteY387" fmla="*/ 20294 h 69081"/>
              <a:gd name="connsiteX388" fmla="*/ 308199 w 1057932"/>
              <a:gd name="connsiteY388" fmla="*/ 22088 h 69081"/>
              <a:gd name="connsiteX389" fmla="*/ 310233 w 1057932"/>
              <a:gd name="connsiteY389" fmla="*/ 26662 h 69081"/>
              <a:gd name="connsiteX390" fmla="*/ 316587 w 1057932"/>
              <a:gd name="connsiteY390" fmla="*/ 26662 h 69081"/>
              <a:gd name="connsiteX391" fmla="*/ 316587 w 1057932"/>
              <a:gd name="connsiteY391" fmla="*/ 26465 h 69081"/>
              <a:gd name="connsiteX392" fmla="*/ 312987 w 1057932"/>
              <a:gd name="connsiteY392" fmla="*/ 18428 h 69081"/>
              <a:gd name="connsiteX393" fmla="*/ 302997 w 1057932"/>
              <a:gd name="connsiteY393" fmla="*/ 15182 h 69081"/>
              <a:gd name="connsiteX394" fmla="*/ 292971 w 1057932"/>
              <a:gd name="connsiteY394" fmla="*/ 18267 h 69081"/>
              <a:gd name="connsiteX395" fmla="*/ 289137 w 1057932"/>
              <a:gd name="connsiteY395" fmla="*/ 25747 h 69081"/>
              <a:gd name="connsiteX396" fmla="*/ 292395 w 1057932"/>
              <a:gd name="connsiteY396" fmla="*/ 32636 h 69081"/>
              <a:gd name="connsiteX397" fmla="*/ 302583 w 1057932"/>
              <a:gd name="connsiteY397" fmla="*/ 36636 h 69081"/>
              <a:gd name="connsiteX398" fmla="*/ 308865 w 1057932"/>
              <a:gd name="connsiteY398" fmla="*/ 39058 h 69081"/>
              <a:gd name="connsiteX399" fmla="*/ 310665 w 1057932"/>
              <a:gd name="connsiteY399" fmla="*/ 42753 h 69081"/>
              <a:gd name="connsiteX400" fmla="*/ 308613 w 1057932"/>
              <a:gd name="connsiteY400" fmla="*/ 46395 h 69081"/>
              <a:gd name="connsiteX401" fmla="*/ 303051 w 1057932"/>
              <a:gd name="connsiteY401" fmla="*/ 47794 h 69081"/>
              <a:gd name="connsiteX402" fmla="*/ 273639 w 1057932"/>
              <a:gd name="connsiteY402" fmla="*/ 52296 h 69081"/>
              <a:gd name="connsiteX403" fmla="*/ 280299 w 1057932"/>
              <a:gd name="connsiteY403" fmla="*/ 52296 h 69081"/>
              <a:gd name="connsiteX404" fmla="*/ 280299 w 1057932"/>
              <a:gd name="connsiteY404" fmla="*/ -246 h 69081"/>
              <a:gd name="connsiteX405" fmla="*/ 273639 w 1057932"/>
              <a:gd name="connsiteY405" fmla="*/ -246 h 69081"/>
              <a:gd name="connsiteX406" fmla="*/ 244011 w 1057932"/>
              <a:gd name="connsiteY406" fmla="*/ 37425 h 69081"/>
              <a:gd name="connsiteX407" fmla="*/ 250437 w 1057932"/>
              <a:gd name="connsiteY407" fmla="*/ 35452 h 69081"/>
              <a:gd name="connsiteX408" fmla="*/ 257889 w 1057932"/>
              <a:gd name="connsiteY408" fmla="*/ 35452 h 69081"/>
              <a:gd name="connsiteX409" fmla="*/ 257889 w 1057932"/>
              <a:gd name="connsiteY409" fmla="*/ 41408 h 69081"/>
              <a:gd name="connsiteX410" fmla="*/ 254037 w 1057932"/>
              <a:gd name="connsiteY410" fmla="*/ 45677 h 69081"/>
              <a:gd name="connsiteX411" fmla="*/ 247845 w 1057932"/>
              <a:gd name="connsiteY411" fmla="*/ 47471 h 69081"/>
              <a:gd name="connsiteX412" fmla="*/ 243075 w 1057932"/>
              <a:gd name="connsiteY412" fmla="*/ 46090 h 69081"/>
              <a:gd name="connsiteX413" fmla="*/ 241527 w 1057932"/>
              <a:gd name="connsiteY413" fmla="*/ 42215 h 69081"/>
              <a:gd name="connsiteX414" fmla="*/ 241527 w 1057932"/>
              <a:gd name="connsiteY414" fmla="*/ 42215 h 69081"/>
              <a:gd name="connsiteX415" fmla="*/ 243975 w 1057932"/>
              <a:gd name="connsiteY415" fmla="*/ 37407 h 69081"/>
              <a:gd name="connsiteX416" fmla="*/ 252885 w 1057932"/>
              <a:gd name="connsiteY416" fmla="*/ 51364 h 69081"/>
              <a:gd name="connsiteX417" fmla="*/ 257817 w 1057932"/>
              <a:gd name="connsiteY417" fmla="*/ 46879 h 69081"/>
              <a:gd name="connsiteX418" fmla="*/ 258573 w 1057932"/>
              <a:gd name="connsiteY418" fmla="*/ 52261 h 69081"/>
              <a:gd name="connsiteX419" fmla="*/ 265467 w 1057932"/>
              <a:gd name="connsiteY419" fmla="*/ 52261 h 69081"/>
              <a:gd name="connsiteX420" fmla="*/ 264531 w 1057932"/>
              <a:gd name="connsiteY420" fmla="*/ 44906 h 69081"/>
              <a:gd name="connsiteX421" fmla="*/ 264531 w 1057932"/>
              <a:gd name="connsiteY421" fmla="*/ 27326 h 69081"/>
              <a:gd name="connsiteX422" fmla="*/ 260805 w 1057932"/>
              <a:gd name="connsiteY422" fmla="*/ 18267 h 69081"/>
              <a:gd name="connsiteX423" fmla="*/ 250815 w 1057932"/>
              <a:gd name="connsiteY423" fmla="*/ 15056 h 69081"/>
              <a:gd name="connsiteX424" fmla="*/ 240483 w 1057932"/>
              <a:gd name="connsiteY424" fmla="*/ 18303 h 69081"/>
              <a:gd name="connsiteX425" fmla="*/ 236631 w 1057932"/>
              <a:gd name="connsiteY425" fmla="*/ 25676 h 69081"/>
              <a:gd name="connsiteX426" fmla="*/ 236721 w 1057932"/>
              <a:gd name="connsiteY426" fmla="*/ 25855 h 69081"/>
              <a:gd name="connsiteX427" fmla="*/ 243075 w 1057932"/>
              <a:gd name="connsiteY427" fmla="*/ 25855 h 69081"/>
              <a:gd name="connsiteX428" fmla="*/ 245109 w 1057932"/>
              <a:gd name="connsiteY428" fmla="*/ 21908 h 69081"/>
              <a:gd name="connsiteX429" fmla="*/ 250509 w 1057932"/>
              <a:gd name="connsiteY429" fmla="*/ 20312 h 69081"/>
              <a:gd name="connsiteX430" fmla="*/ 255909 w 1057932"/>
              <a:gd name="connsiteY430" fmla="*/ 22106 h 69081"/>
              <a:gd name="connsiteX431" fmla="*/ 257871 w 1057932"/>
              <a:gd name="connsiteY431" fmla="*/ 27200 h 69081"/>
              <a:gd name="connsiteX432" fmla="*/ 257871 w 1057932"/>
              <a:gd name="connsiteY432" fmla="*/ 30788 h 69081"/>
              <a:gd name="connsiteX433" fmla="*/ 250671 w 1057932"/>
              <a:gd name="connsiteY433" fmla="*/ 30788 h 69081"/>
              <a:gd name="connsiteX434" fmla="*/ 239079 w 1057932"/>
              <a:gd name="connsiteY434" fmla="*/ 33748 h 69081"/>
              <a:gd name="connsiteX435" fmla="*/ 234867 w 1057932"/>
              <a:gd name="connsiteY435" fmla="*/ 41928 h 69081"/>
              <a:gd name="connsiteX436" fmla="*/ 237873 w 1057932"/>
              <a:gd name="connsiteY436" fmla="*/ 50036 h 69081"/>
              <a:gd name="connsiteX437" fmla="*/ 246603 w 1057932"/>
              <a:gd name="connsiteY437" fmla="*/ 52924 h 69081"/>
              <a:gd name="connsiteX438" fmla="*/ 252957 w 1057932"/>
              <a:gd name="connsiteY438" fmla="*/ 51220 h 69081"/>
              <a:gd name="connsiteX439" fmla="*/ 220413 w 1057932"/>
              <a:gd name="connsiteY439" fmla="*/ 6499 h 69081"/>
              <a:gd name="connsiteX440" fmla="*/ 227073 w 1057932"/>
              <a:gd name="connsiteY440" fmla="*/ 6499 h 69081"/>
              <a:gd name="connsiteX441" fmla="*/ 227073 w 1057932"/>
              <a:gd name="connsiteY441" fmla="*/ -246 h 69081"/>
              <a:gd name="connsiteX442" fmla="*/ 220413 w 1057932"/>
              <a:gd name="connsiteY442" fmla="*/ -246 h 69081"/>
              <a:gd name="connsiteX443" fmla="*/ 220413 w 1057932"/>
              <a:gd name="connsiteY443" fmla="*/ 52368 h 69081"/>
              <a:gd name="connsiteX444" fmla="*/ 227073 w 1057932"/>
              <a:gd name="connsiteY444" fmla="*/ 52368 h 69081"/>
              <a:gd name="connsiteX445" fmla="*/ 227073 w 1057932"/>
              <a:gd name="connsiteY445" fmla="*/ 15899 h 69081"/>
              <a:gd name="connsiteX446" fmla="*/ 220413 w 1057932"/>
              <a:gd name="connsiteY446" fmla="*/ 15899 h 69081"/>
              <a:gd name="connsiteX447" fmla="*/ 203925 w 1057932"/>
              <a:gd name="connsiteY447" fmla="*/ 26303 h 69081"/>
              <a:gd name="connsiteX448" fmla="*/ 211125 w 1057932"/>
              <a:gd name="connsiteY448" fmla="*/ 21532 h 69081"/>
              <a:gd name="connsiteX449" fmla="*/ 214545 w 1057932"/>
              <a:gd name="connsiteY449" fmla="*/ 21765 h 69081"/>
              <a:gd name="connsiteX450" fmla="*/ 215445 w 1057932"/>
              <a:gd name="connsiteY450" fmla="*/ 15540 h 69081"/>
              <a:gd name="connsiteX451" fmla="*/ 212889 w 1057932"/>
              <a:gd name="connsiteY451" fmla="*/ 15164 h 69081"/>
              <a:gd name="connsiteX452" fmla="*/ 203781 w 1057932"/>
              <a:gd name="connsiteY452" fmla="*/ 21191 h 69081"/>
              <a:gd name="connsiteX453" fmla="*/ 203133 w 1057932"/>
              <a:gd name="connsiteY453" fmla="*/ 15809 h 69081"/>
              <a:gd name="connsiteX454" fmla="*/ 197193 w 1057932"/>
              <a:gd name="connsiteY454" fmla="*/ 15809 h 69081"/>
              <a:gd name="connsiteX455" fmla="*/ 197193 w 1057932"/>
              <a:gd name="connsiteY455" fmla="*/ 52332 h 69081"/>
              <a:gd name="connsiteX456" fmla="*/ 203853 w 1057932"/>
              <a:gd name="connsiteY456" fmla="*/ 52332 h 69081"/>
              <a:gd name="connsiteX457" fmla="*/ 156315 w 1057932"/>
              <a:gd name="connsiteY457" fmla="*/ 3234 h 69081"/>
              <a:gd name="connsiteX458" fmla="*/ 156315 w 1057932"/>
              <a:gd name="connsiteY458" fmla="*/ 8437 h 69081"/>
              <a:gd name="connsiteX459" fmla="*/ 172119 w 1057932"/>
              <a:gd name="connsiteY459" fmla="*/ 8437 h 69081"/>
              <a:gd name="connsiteX460" fmla="*/ 172119 w 1057932"/>
              <a:gd name="connsiteY460" fmla="*/ 52368 h 69081"/>
              <a:gd name="connsiteX461" fmla="*/ 178779 w 1057932"/>
              <a:gd name="connsiteY461" fmla="*/ 52368 h 69081"/>
              <a:gd name="connsiteX462" fmla="*/ 178779 w 1057932"/>
              <a:gd name="connsiteY462" fmla="*/ 8437 h 69081"/>
              <a:gd name="connsiteX463" fmla="*/ 194619 w 1057932"/>
              <a:gd name="connsiteY463" fmla="*/ 8437 h 69081"/>
              <a:gd name="connsiteX464" fmla="*/ 194619 w 1057932"/>
              <a:gd name="connsiteY464" fmla="*/ 3234 h 69081"/>
              <a:gd name="connsiteX465" fmla="*/ 128181 w 1057932"/>
              <a:gd name="connsiteY465" fmla="*/ 45874 h 69081"/>
              <a:gd name="connsiteX466" fmla="*/ 128181 w 1057932"/>
              <a:gd name="connsiteY466" fmla="*/ 51382 h 69081"/>
              <a:gd name="connsiteX467" fmla="*/ 125805 w 1057932"/>
              <a:gd name="connsiteY467" fmla="*/ 62037 h 69081"/>
              <a:gd name="connsiteX468" fmla="*/ 129783 w 1057932"/>
              <a:gd name="connsiteY468" fmla="*/ 62037 h 69081"/>
              <a:gd name="connsiteX469" fmla="*/ 134877 w 1057932"/>
              <a:gd name="connsiteY469" fmla="*/ 51722 h 69081"/>
              <a:gd name="connsiteX470" fmla="*/ 134877 w 1057932"/>
              <a:gd name="connsiteY470" fmla="*/ 45874 h 69081"/>
              <a:gd name="connsiteX471" fmla="*/ 108381 w 1057932"/>
              <a:gd name="connsiteY471" fmla="*/ 15917 h 69081"/>
              <a:gd name="connsiteX472" fmla="*/ 102585 w 1057932"/>
              <a:gd name="connsiteY472" fmla="*/ 15917 h 69081"/>
              <a:gd name="connsiteX473" fmla="*/ 102585 w 1057932"/>
              <a:gd name="connsiteY473" fmla="*/ 20868 h 69081"/>
              <a:gd name="connsiteX474" fmla="*/ 108381 w 1057932"/>
              <a:gd name="connsiteY474" fmla="*/ 20868 h 69081"/>
              <a:gd name="connsiteX475" fmla="*/ 108381 w 1057932"/>
              <a:gd name="connsiteY475" fmla="*/ 43022 h 69081"/>
              <a:gd name="connsiteX476" fmla="*/ 110721 w 1057932"/>
              <a:gd name="connsiteY476" fmla="*/ 50646 h 69081"/>
              <a:gd name="connsiteX477" fmla="*/ 117255 w 1057932"/>
              <a:gd name="connsiteY477" fmla="*/ 53158 h 69081"/>
              <a:gd name="connsiteX478" fmla="*/ 122349 w 1057932"/>
              <a:gd name="connsiteY478" fmla="*/ 51776 h 69081"/>
              <a:gd name="connsiteX479" fmla="*/ 121485 w 1057932"/>
              <a:gd name="connsiteY479" fmla="*/ 47220 h 69081"/>
              <a:gd name="connsiteX480" fmla="*/ 119001 w 1057932"/>
              <a:gd name="connsiteY480" fmla="*/ 47686 h 69081"/>
              <a:gd name="connsiteX481" fmla="*/ 115113 w 1057932"/>
              <a:gd name="connsiteY481" fmla="*/ 43022 h 69081"/>
              <a:gd name="connsiteX482" fmla="*/ 115113 w 1057932"/>
              <a:gd name="connsiteY482" fmla="*/ 20868 h 69081"/>
              <a:gd name="connsiteX483" fmla="*/ 122043 w 1057932"/>
              <a:gd name="connsiteY483" fmla="*/ 20868 h 69081"/>
              <a:gd name="connsiteX484" fmla="*/ 122043 w 1057932"/>
              <a:gd name="connsiteY484" fmla="*/ 15899 h 69081"/>
              <a:gd name="connsiteX485" fmla="*/ 115113 w 1057932"/>
              <a:gd name="connsiteY485" fmla="*/ 15899 h 69081"/>
              <a:gd name="connsiteX486" fmla="*/ 115113 w 1057932"/>
              <a:gd name="connsiteY486" fmla="*/ 7073 h 69081"/>
              <a:gd name="connsiteX487" fmla="*/ 108273 w 1057932"/>
              <a:gd name="connsiteY487" fmla="*/ 7073 h 69081"/>
              <a:gd name="connsiteX488" fmla="*/ 84783 w 1057932"/>
              <a:gd name="connsiteY488" fmla="*/ 47866 h 69081"/>
              <a:gd name="connsiteX489" fmla="*/ 84783 w 1057932"/>
              <a:gd name="connsiteY489" fmla="*/ 47866 h 69081"/>
              <a:gd name="connsiteX490" fmla="*/ 78897 w 1057932"/>
              <a:gd name="connsiteY490" fmla="*/ 46072 h 69081"/>
              <a:gd name="connsiteX491" fmla="*/ 76341 w 1057932"/>
              <a:gd name="connsiteY491" fmla="*/ 40995 h 69081"/>
              <a:gd name="connsiteX492" fmla="*/ 69987 w 1057932"/>
              <a:gd name="connsiteY492" fmla="*/ 40995 h 69081"/>
              <a:gd name="connsiteX493" fmla="*/ 69987 w 1057932"/>
              <a:gd name="connsiteY493" fmla="*/ 41175 h 69081"/>
              <a:gd name="connsiteX494" fmla="*/ 73875 w 1057932"/>
              <a:gd name="connsiteY494" fmla="*/ 49552 h 69081"/>
              <a:gd name="connsiteX495" fmla="*/ 84675 w 1057932"/>
              <a:gd name="connsiteY495" fmla="*/ 52996 h 69081"/>
              <a:gd name="connsiteX496" fmla="*/ 95223 w 1057932"/>
              <a:gd name="connsiteY496" fmla="*/ 49982 h 69081"/>
              <a:gd name="connsiteX497" fmla="*/ 99165 w 1057932"/>
              <a:gd name="connsiteY497" fmla="*/ 42107 h 69081"/>
              <a:gd name="connsiteX498" fmla="*/ 95853 w 1057932"/>
              <a:gd name="connsiteY498" fmla="*/ 35309 h 69081"/>
              <a:gd name="connsiteX499" fmla="*/ 85467 w 1057932"/>
              <a:gd name="connsiteY499" fmla="*/ 31201 h 69081"/>
              <a:gd name="connsiteX500" fmla="*/ 79257 w 1057932"/>
              <a:gd name="connsiteY500" fmla="*/ 29030 h 69081"/>
              <a:gd name="connsiteX501" fmla="*/ 77673 w 1057932"/>
              <a:gd name="connsiteY501" fmla="*/ 25532 h 69081"/>
              <a:gd name="connsiteX502" fmla="*/ 79473 w 1057932"/>
              <a:gd name="connsiteY502" fmla="*/ 21765 h 69081"/>
              <a:gd name="connsiteX503" fmla="*/ 84621 w 1057932"/>
              <a:gd name="connsiteY503" fmla="*/ 20294 h 69081"/>
              <a:gd name="connsiteX504" fmla="*/ 90021 w 1057932"/>
              <a:gd name="connsiteY504" fmla="*/ 22088 h 69081"/>
              <a:gd name="connsiteX505" fmla="*/ 92073 w 1057932"/>
              <a:gd name="connsiteY505" fmla="*/ 26447 h 69081"/>
              <a:gd name="connsiteX506" fmla="*/ 98427 w 1057932"/>
              <a:gd name="connsiteY506" fmla="*/ 26447 h 69081"/>
              <a:gd name="connsiteX507" fmla="*/ 98427 w 1057932"/>
              <a:gd name="connsiteY507" fmla="*/ 26250 h 69081"/>
              <a:gd name="connsiteX508" fmla="*/ 94827 w 1057932"/>
              <a:gd name="connsiteY508" fmla="*/ 18213 h 69081"/>
              <a:gd name="connsiteX509" fmla="*/ 84837 w 1057932"/>
              <a:gd name="connsiteY509" fmla="*/ 14966 h 69081"/>
              <a:gd name="connsiteX510" fmla="*/ 74811 w 1057932"/>
              <a:gd name="connsiteY510" fmla="*/ 18052 h 69081"/>
              <a:gd name="connsiteX511" fmla="*/ 70977 w 1057932"/>
              <a:gd name="connsiteY511" fmla="*/ 25532 h 69081"/>
              <a:gd name="connsiteX512" fmla="*/ 74235 w 1057932"/>
              <a:gd name="connsiteY512" fmla="*/ 32421 h 69081"/>
              <a:gd name="connsiteX513" fmla="*/ 84423 w 1057932"/>
              <a:gd name="connsiteY513" fmla="*/ 36421 h 69081"/>
              <a:gd name="connsiteX514" fmla="*/ 90705 w 1057932"/>
              <a:gd name="connsiteY514" fmla="*/ 38842 h 69081"/>
              <a:gd name="connsiteX515" fmla="*/ 92505 w 1057932"/>
              <a:gd name="connsiteY515" fmla="*/ 42538 h 69081"/>
              <a:gd name="connsiteX516" fmla="*/ 90471 w 1057932"/>
              <a:gd name="connsiteY516" fmla="*/ 46269 h 69081"/>
              <a:gd name="connsiteX517" fmla="*/ 84909 w 1057932"/>
              <a:gd name="connsiteY517" fmla="*/ 47668 h 69081"/>
              <a:gd name="connsiteX518" fmla="*/ 63885 w 1057932"/>
              <a:gd name="connsiteY518" fmla="*/ 48458 h 69081"/>
              <a:gd name="connsiteX519" fmla="*/ 63885 w 1057932"/>
              <a:gd name="connsiteY519" fmla="*/ 48458 h 69081"/>
              <a:gd name="connsiteX520" fmla="*/ 61257 w 1057932"/>
              <a:gd name="connsiteY520" fmla="*/ 44134 h 69081"/>
              <a:gd name="connsiteX521" fmla="*/ 50871 w 1057932"/>
              <a:gd name="connsiteY521" fmla="*/ 47722 h 69081"/>
              <a:gd name="connsiteX522" fmla="*/ 43671 w 1057932"/>
              <a:gd name="connsiteY522" fmla="*/ 44404 h 69081"/>
              <a:gd name="connsiteX523" fmla="*/ 40935 w 1057932"/>
              <a:gd name="connsiteY523" fmla="*/ 35685 h 69081"/>
              <a:gd name="connsiteX524" fmla="*/ 41043 w 1057932"/>
              <a:gd name="connsiteY524" fmla="*/ 35542 h 69081"/>
              <a:gd name="connsiteX525" fmla="*/ 64839 w 1057932"/>
              <a:gd name="connsiteY525" fmla="*/ 35542 h 69081"/>
              <a:gd name="connsiteX526" fmla="*/ 64839 w 1057932"/>
              <a:gd name="connsiteY526" fmla="*/ 31380 h 69081"/>
              <a:gd name="connsiteX527" fmla="*/ 60987 w 1057932"/>
              <a:gd name="connsiteY527" fmla="*/ 19397 h 69081"/>
              <a:gd name="connsiteX528" fmla="*/ 49827 w 1057932"/>
              <a:gd name="connsiteY528" fmla="*/ 15020 h 69081"/>
              <a:gd name="connsiteX529" fmla="*/ 38739 w 1057932"/>
              <a:gd name="connsiteY529" fmla="*/ 20258 h 69081"/>
              <a:gd name="connsiteX530" fmla="*/ 34131 w 1057932"/>
              <a:gd name="connsiteY530" fmla="*/ 33174 h 69081"/>
              <a:gd name="connsiteX531" fmla="*/ 34131 w 1057932"/>
              <a:gd name="connsiteY531" fmla="*/ 34681 h 69081"/>
              <a:gd name="connsiteX532" fmla="*/ 38649 w 1057932"/>
              <a:gd name="connsiteY532" fmla="*/ 47919 h 69081"/>
              <a:gd name="connsiteX533" fmla="*/ 50835 w 1057932"/>
              <a:gd name="connsiteY533" fmla="*/ 52942 h 69081"/>
              <a:gd name="connsiteX534" fmla="*/ 63813 w 1057932"/>
              <a:gd name="connsiteY534" fmla="*/ 48440 h 69081"/>
              <a:gd name="connsiteX535" fmla="*/ 58143 w 1057932"/>
              <a:gd name="connsiteY535" fmla="*/ 30322 h 69081"/>
              <a:gd name="connsiteX536" fmla="*/ 41241 w 1057932"/>
              <a:gd name="connsiteY536" fmla="*/ 30322 h 69081"/>
              <a:gd name="connsiteX537" fmla="*/ 41241 w 1057932"/>
              <a:gd name="connsiteY537" fmla="*/ 30142 h 69081"/>
              <a:gd name="connsiteX538" fmla="*/ 44193 w 1057932"/>
              <a:gd name="connsiteY538" fmla="*/ 22967 h 69081"/>
              <a:gd name="connsiteX539" fmla="*/ 49899 w 1057932"/>
              <a:gd name="connsiteY539" fmla="*/ 20204 h 69081"/>
              <a:gd name="connsiteX540" fmla="*/ 56073 w 1057932"/>
              <a:gd name="connsiteY540" fmla="*/ 22734 h 69081"/>
              <a:gd name="connsiteX541" fmla="*/ 58215 w 1057932"/>
              <a:gd name="connsiteY541" fmla="*/ 29389 h 69081"/>
              <a:gd name="connsiteX542" fmla="*/ -393 w 1057932"/>
              <a:gd name="connsiteY542" fmla="*/ 3019 h 69081"/>
              <a:gd name="connsiteX543" fmla="*/ -393 w 1057932"/>
              <a:gd name="connsiteY543" fmla="*/ 8221 h 69081"/>
              <a:gd name="connsiteX544" fmla="*/ 15213 w 1057932"/>
              <a:gd name="connsiteY544" fmla="*/ 8221 h 69081"/>
              <a:gd name="connsiteX545" fmla="*/ 15213 w 1057932"/>
              <a:gd name="connsiteY545" fmla="*/ 52153 h 69081"/>
              <a:gd name="connsiteX546" fmla="*/ 21873 w 1057932"/>
              <a:gd name="connsiteY546" fmla="*/ 52153 h 69081"/>
              <a:gd name="connsiteX547" fmla="*/ 21873 w 1057932"/>
              <a:gd name="connsiteY547" fmla="*/ 8437 h 69081"/>
              <a:gd name="connsiteX548" fmla="*/ 37713 w 1057932"/>
              <a:gd name="connsiteY548" fmla="*/ 8437 h 69081"/>
              <a:gd name="connsiteX549" fmla="*/ 37713 w 1057932"/>
              <a:gd name="connsiteY549" fmla="*/ 3234 h 6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</a:cxnLst>
            <a:rect l="l" t="t" r="r" b="b"/>
            <a:pathLst>
              <a:path w="1057932" h="69081">
                <a:moveTo>
                  <a:pt x="1027857" y="52368"/>
                </a:moveTo>
                <a:lnTo>
                  <a:pt x="1034517" y="52368"/>
                </a:lnTo>
                <a:lnTo>
                  <a:pt x="1034517" y="25729"/>
                </a:lnTo>
                <a:cubicBezTo>
                  <a:pt x="1035350" y="24156"/>
                  <a:pt x="1036594" y="22836"/>
                  <a:pt x="1038117" y="21908"/>
                </a:cubicBezTo>
                <a:cubicBezTo>
                  <a:pt x="1039656" y="20995"/>
                  <a:pt x="1041420" y="20529"/>
                  <a:pt x="1043211" y="20563"/>
                </a:cubicBezTo>
                <a:cubicBezTo>
                  <a:pt x="1045373" y="20380"/>
                  <a:pt x="1047511" y="21130"/>
                  <a:pt x="1049079" y="22626"/>
                </a:cubicBezTo>
                <a:cubicBezTo>
                  <a:pt x="1050485" y="24608"/>
                  <a:pt x="1051124" y="27028"/>
                  <a:pt x="1050879" y="29443"/>
                </a:cubicBezTo>
                <a:lnTo>
                  <a:pt x="1050879" y="52368"/>
                </a:lnTo>
                <a:lnTo>
                  <a:pt x="1057539" y="52368"/>
                </a:lnTo>
                <a:lnTo>
                  <a:pt x="1057539" y="29299"/>
                </a:lnTo>
                <a:cubicBezTo>
                  <a:pt x="1057539" y="24546"/>
                  <a:pt x="1056477" y="21012"/>
                  <a:pt x="1054353" y="18662"/>
                </a:cubicBezTo>
                <a:cubicBezTo>
                  <a:pt x="1051946" y="16183"/>
                  <a:pt x="1048575" y="14871"/>
                  <a:pt x="1045119" y="15074"/>
                </a:cubicBezTo>
                <a:cubicBezTo>
                  <a:pt x="1040662" y="14973"/>
                  <a:pt x="1036513" y="17325"/>
                  <a:pt x="1034319" y="21191"/>
                </a:cubicBezTo>
                <a:lnTo>
                  <a:pt x="1033833" y="15809"/>
                </a:lnTo>
                <a:lnTo>
                  <a:pt x="1027893" y="15809"/>
                </a:lnTo>
                <a:close/>
                <a:moveTo>
                  <a:pt x="992433" y="48009"/>
                </a:moveTo>
                <a:cubicBezTo>
                  <a:pt x="998681" y="54598"/>
                  <a:pt x="1009104" y="54890"/>
                  <a:pt x="1015716" y="48664"/>
                </a:cubicBezTo>
                <a:cubicBezTo>
                  <a:pt x="1015941" y="48452"/>
                  <a:pt x="1016160" y="48233"/>
                  <a:pt x="1016373" y="48009"/>
                </a:cubicBezTo>
                <a:cubicBezTo>
                  <a:pt x="1019454" y="44224"/>
                  <a:pt x="1021031" y="39442"/>
                  <a:pt x="1020801" y="34573"/>
                </a:cubicBezTo>
                <a:lnTo>
                  <a:pt x="1020801" y="33838"/>
                </a:lnTo>
                <a:cubicBezTo>
                  <a:pt x="1021024" y="28962"/>
                  <a:pt x="1019442" y="24174"/>
                  <a:pt x="1016355" y="20384"/>
                </a:cubicBezTo>
                <a:cubicBezTo>
                  <a:pt x="1010145" y="13800"/>
                  <a:pt x="999755" y="13481"/>
                  <a:pt x="993151" y="19668"/>
                </a:cubicBezTo>
                <a:cubicBezTo>
                  <a:pt x="992904" y="19899"/>
                  <a:pt x="992665" y="20138"/>
                  <a:pt x="992433" y="20384"/>
                </a:cubicBezTo>
                <a:cubicBezTo>
                  <a:pt x="989355" y="24172"/>
                  <a:pt x="987773" y="28951"/>
                  <a:pt x="987987" y="33820"/>
                </a:cubicBezTo>
                <a:lnTo>
                  <a:pt x="987987" y="34573"/>
                </a:lnTo>
                <a:cubicBezTo>
                  <a:pt x="987756" y="39440"/>
                  <a:pt x="989340" y="44219"/>
                  <a:pt x="992433" y="47991"/>
                </a:cubicBezTo>
                <a:moveTo>
                  <a:pt x="997185" y="24169"/>
                </a:moveTo>
                <a:cubicBezTo>
                  <a:pt x="998756" y="21749"/>
                  <a:pt x="1001496" y="20342"/>
                  <a:pt x="1004385" y="20473"/>
                </a:cubicBezTo>
                <a:cubicBezTo>
                  <a:pt x="1007268" y="20360"/>
                  <a:pt x="1010001" y="21763"/>
                  <a:pt x="1011585" y="24169"/>
                </a:cubicBezTo>
                <a:cubicBezTo>
                  <a:pt x="1013432" y="27048"/>
                  <a:pt x="1014350" y="30422"/>
                  <a:pt x="1014213" y="33838"/>
                </a:cubicBezTo>
                <a:lnTo>
                  <a:pt x="1014213" y="34591"/>
                </a:lnTo>
                <a:cubicBezTo>
                  <a:pt x="1014377" y="37999"/>
                  <a:pt x="1013496" y="41377"/>
                  <a:pt x="1011693" y="44278"/>
                </a:cubicBezTo>
                <a:cubicBezTo>
                  <a:pt x="1008710" y="48241"/>
                  <a:pt x="1003069" y="49044"/>
                  <a:pt x="999093" y="46072"/>
                </a:cubicBezTo>
                <a:cubicBezTo>
                  <a:pt x="998411" y="45562"/>
                  <a:pt x="997804" y="44958"/>
                  <a:pt x="997293" y="44278"/>
                </a:cubicBezTo>
                <a:cubicBezTo>
                  <a:pt x="995487" y="41372"/>
                  <a:pt x="994616" y="37987"/>
                  <a:pt x="994791" y="34573"/>
                </a:cubicBezTo>
                <a:lnTo>
                  <a:pt x="994791" y="33838"/>
                </a:lnTo>
                <a:cubicBezTo>
                  <a:pt x="994631" y="30444"/>
                  <a:pt x="995502" y="27078"/>
                  <a:pt x="997293" y="24187"/>
                </a:cubicBezTo>
                <a:moveTo>
                  <a:pt x="973893" y="6499"/>
                </a:moveTo>
                <a:lnTo>
                  <a:pt x="980553" y="6499"/>
                </a:lnTo>
                <a:lnTo>
                  <a:pt x="980553" y="-246"/>
                </a:lnTo>
                <a:lnTo>
                  <a:pt x="973893" y="-246"/>
                </a:lnTo>
                <a:close/>
                <a:moveTo>
                  <a:pt x="973893" y="52368"/>
                </a:moveTo>
                <a:lnTo>
                  <a:pt x="980553" y="52368"/>
                </a:lnTo>
                <a:lnTo>
                  <a:pt x="980553" y="15899"/>
                </a:lnTo>
                <a:lnTo>
                  <a:pt x="973893" y="15899"/>
                </a:lnTo>
                <a:close/>
                <a:moveTo>
                  <a:pt x="952545" y="15899"/>
                </a:moveTo>
                <a:lnTo>
                  <a:pt x="946749" y="15899"/>
                </a:lnTo>
                <a:lnTo>
                  <a:pt x="946749" y="20850"/>
                </a:lnTo>
                <a:lnTo>
                  <a:pt x="952545" y="20850"/>
                </a:lnTo>
                <a:lnTo>
                  <a:pt x="952545" y="43004"/>
                </a:lnTo>
                <a:cubicBezTo>
                  <a:pt x="952327" y="45749"/>
                  <a:pt x="953164" y="48474"/>
                  <a:pt x="954885" y="50628"/>
                </a:cubicBezTo>
                <a:cubicBezTo>
                  <a:pt x="956602" y="52370"/>
                  <a:pt x="958991" y="53285"/>
                  <a:pt x="961437" y="53140"/>
                </a:cubicBezTo>
                <a:cubicBezTo>
                  <a:pt x="963235" y="53245"/>
                  <a:pt x="965019" y="52761"/>
                  <a:pt x="966513" y="51758"/>
                </a:cubicBezTo>
                <a:lnTo>
                  <a:pt x="965649" y="47202"/>
                </a:lnTo>
                <a:cubicBezTo>
                  <a:pt x="964853" y="47498"/>
                  <a:pt x="964013" y="47656"/>
                  <a:pt x="963165" y="47668"/>
                </a:cubicBezTo>
                <a:cubicBezTo>
                  <a:pt x="960573" y="47668"/>
                  <a:pt x="959295" y="46108"/>
                  <a:pt x="959295" y="43004"/>
                </a:cubicBezTo>
                <a:lnTo>
                  <a:pt x="959295" y="20868"/>
                </a:lnTo>
                <a:lnTo>
                  <a:pt x="966207" y="20868"/>
                </a:lnTo>
                <a:lnTo>
                  <a:pt x="966207" y="15899"/>
                </a:lnTo>
                <a:lnTo>
                  <a:pt x="959295" y="15899"/>
                </a:lnTo>
                <a:lnTo>
                  <a:pt x="959295" y="7073"/>
                </a:lnTo>
                <a:lnTo>
                  <a:pt x="952545" y="7073"/>
                </a:lnTo>
                <a:close/>
                <a:moveTo>
                  <a:pt x="921333" y="37425"/>
                </a:moveTo>
                <a:cubicBezTo>
                  <a:pt x="923187" y="36042"/>
                  <a:pt x="925464" y="35345"/>
                  <a:pt x="927777" y="35452"/>
                </a:cubicBezTo>
                <a:lnTo>
                  <a:pt x="935229" y="35452"/>
                </a:lnTo>
                <a:lnTo>
                  <a:pt x="935229" y="41408"/>
                </a:lnTo>
                <a:cubicBezTo>
                  <a:pt x="934458" y="43225"/>
                  <a:pt x="933094" y="44730"/>
                  <a:pt x="931359" y="45677"/>
                </a:cubicBezTo>
                <a:cubicBezTo>
                  <a:pt x="929510" y="46840"/>
                  <a:pt x="927370" y="47462"/>
                  <a:pt x="925185" y="47471"/>
                </a:cubicBezTo>
                <a:cubicBezTo>
                  <a:pt x="923473" y="47607"/>
                  <a:pt x="921770" y="47118"/>
                  <a:pt x="920397" y="46090"/>
                </a:cubicBezTo>
                <a:cubicBezTo>
                  <a:pt x="919335" y="45087"/>
                  <a:pt x="918770" y="43670"/>
                  <a:pt x="918849" y="42215"/>
                </a:cubicBezTo>
                <a:lnTo>
                  <a:pt x="918849" y="42215"/>
                </a:lnTo>
                <a:cubicBezTo>
                  <a:pt x="918872" y="40317"/>
                  <a:pt x="919792" y="38541"/>
                  <a:pt x="921333" y="37425"/>
                </a:cubicBezTo>
                <a:moveTo>
                  <a:pt x="930333" y="51382"/>
                </a:moveTo>
                <a:cubicBezTo>
                  <a:pt x="932293" y="50266"/>
                  <a:pt x="933981" y="48736"/>
                  <a:pt x="935283" y="46897"/>
                </a:cubicBezTo>
                <a:cubicBezTo>
                  <a:pt x="935375" y="48709"/>
                  <a:pt x="935621" y="50510"/>
                  <a:pt x="936021" y="52279"/>
                </a:cubicBezTo>
                <a:lnTo>
                  <a:pt x="942915" y="52279"/>
                </a:lnTo>
                <a:cubicBezTo>
                  <a:pt x="942245" y="49885"/>
                  <a:pt x="941930" y="47408"/>
                  <a:pt x="941979" y="44924"/>
                </a:cubicBezTo>
                <a:lnTo>
                  <a:pt x="941979" y="27344"/>
                </a:lnTo>
                <a:cubicBezTo>
                  <a:pt x="942182" y="23918"/>
                  <a:pt x="940811" y="20585"/>
                  <a:pt x="938253" y="18285"/>
                </a:cubicBezTo>
                <a:cubicBezTo>
                  <a:pt x="935429" y="16032"/>
                  <a:pt x="931875" y="14889"/>
                  <a:pt x="928263" y="15074"/>
                </a:cubicBezTo>
                <a:cubicBezTo>
                  <a:pt x="924549" y="14921"/>
                  <a:pt x="920901" y="16070"/>
                  <a:pt x="917949" y="18321"/>
                </a:cubicBezTo>
                <a:cubicBezTo>
                  <a:pt x="915504" y="19978"/>
                  <a:pt x="914057" y="22748"/>
                  <a:pt x="914097" y="25694"/>
                </a:cubicBezTo>
                <a:lnTo>
                  <a:pt x="914097" y="25873"/>
                </a:lnTo>
                <a:lnTo>
                  <a:pt x="920451" y="25873"/>
                </a:lnTo>
                <a:cubicBezTo>
                  <a:pt x="920449" y="24307"/>
                  <a:pt x="921207" y="22838"/>
                  <a:pt x="922485" y="21926"/>
                </a:cubicBezTo>
                <a:cubicBezTo>
                  <a:pt x="924045" y="20789"/>
                  <a:pt x="925953" y="20226"/>
                  <a:pt x="927885" y="20330"/>
                </a:cubicBezTo>
                <a:cubicBezTo>
                  <a:pt x="929852" y="20194"/>
                  <a:pt x="931793" y="20839"/>
                  <a:pt x="933285" y="22124"/>
                </a:cubicBezTo>
                <a:cubicBezTo>
                  <a:pt x="934642" y="23464"/>
                  <a:pt x="935362" y="25317"/>
                  <a:pt x="935265" y="27218"/>
                </a:cubicBezTo>
                <a:lnTo>
                  <a:pt x="935265" y="30806"/>
                </a:lnTo>
                <a:lnTo>
                  <a:pt x="928065" y="30806"/>
                </a:lnTo>
                <a:cubicBezTo>
                  <a:pt x="923988" y="30578"/>
                  <a:pt x="919938" y="31611"/>
                  <a:pt x="916473" y="33766"/>
                </a:cubicBezTo>
                <a:cubicBezTo>
                  <a:pt x="913746" y="35585"/>
                  <a:pt x="912153" y="38678"/>
                  <a:pt x="912261" y="41946"/>
                </a:cubicBezTo>
                <a:cubicBezTo>
                  <a:pt x="912086" y="44951"/>
                  <a:pt x="913184" y="47893"/>
                  <a:pt x="915285" y="50054"/>
                </a:cubicBezTo>
                <a:cubicBezTo>
                  <a:pt x="917700" y="52122"/>
                  <a:pt x="920838" y="53161"/>
                  <a:pt x="924015" y="52942"/>
                </a:cubicBezTo>
                <a:cubicBezTo>
                  <a:pt x="926241" y="52942"/>
                  <a:pt x="928427" y="52354"/>
                  <a:pt x="930351" y="51238"/>
                </a:cubicBezTo>
                <a:moveTo>
                  <a:pt x="898563" y="46825"/>
                </a:moveTo>
                <a:lnTo>
                  <a:pt x="899013" y="52207"/>
                </a:lnTo>
                <a:lnTo>
                  <a:pt x="904989" y="52207"/>
                </a:lnTo>
                <a:lnTo>
                  <a:pt x="904989" y="15899"/>
                </a:lnTo>
                <a:lnTo>
                  <a:pt x="898329" y="15899"/>
                </a:lnTo>
                <a:lnTo>
                  <a:pt x="898329" y="42215"/>
                </a:lnTo>
                <a:cubicBezTo>
                  <a:pt x="896655" y="45892"/>
                  <a:pt x="893505" y="47740"/>
                  <a:pt x="888915" y="47740"/>
                </a:cubicBezTo>
                <a:cubicBezTo>
                  <a:pt x="886852" y="47914"/>
                  <a:pt x="884834" y="47069"/>
                  <a:pt x="883515" y="45480"/>
                </a:cubicBezTo>
                <a:cubicBezTo>
                  <a:pt x="882399" y="43991"/>
                  <a:pt x="881841" y="41318"/>
                  <a:pt x="881841" y="37497"/>
                </a:cubicBezTo>
                <a:lnTo>
                  <a:pt x="881841" y="15899"/>
                </a:lnTo>
                <a:lnTo>
                  <a:pt x="875181" y="15899"/>
                </a:lnTo>
                <a:lnTo>
                  <a:pt x="875181" y="37425"/>
                </a:lnTo>
                <a:cubicBezTo>
                  <a:pt x="875181" y="42723"/>
                  <a:pt x="876273" y="46664"/>
                  <a:pt x="878457" y="49247"/>
                </a:cubicBezTo>
                <a:cubicBezTo>
                  <a:pt x="883365" y="54316"/>
                  <a:pt x="891467" y="54460"/>
                  <a:pt x="896552" y="49570"/>
                </a:cubicBezTo>
                <a:cubicBezTo>
                  <a:pt x="897342" y="48811"/>
                  <a:pt x="898030" y="47955"/>
                  <a:pt x="898599" y="47022"/>
                </a:cubicBezTo>
                <a:moveTo>
                  <a:pt x="859557" y="52404"/>
                </a:moveTo>
                <a:lnTo>
                  <a:pt x="866217" y="52404"/>
                </a:lnTo>
                <a:lnTo>
                  <a:pt x="866217" y="-246"/>
                </a:lnTo>
                <a:lnTo>
                  <a:pt x="859413" y="-246"/>
                </a:lnTo>
                <a:close/>
                <a:moveTo>
                  <a:pt x="829785" y="37425"/>
                </a:moveTo>
                <a:cubicBezTo>
                  <a:pt x="831632" y="36042"/>
                  <a:pt x="833903" y="35345"/>
                  <a:pt x="836211" y="35452"/>
                </a:cubicBezTo>
                <a:lnTo>
                  <a:pt x="843663" y="35452"/>
                </a:lnTo>
                <a:lnTo>
                  <a:pt x="843663" y="41408"/>
                </a:lnTo>
                <a:cubicBezTo>
                  <a:pt x="842900" y="43223"/>
                  <a:pt x="841542" y="44728"/>
                  <a:pt x="839811" y="45677"/>
                </a:cubicBezTo>
                <a:cubicBezTo>
                  <a:pt x="837955" y="46840"/>
                  <a:pt x="835811" y="47462"/>
                  <a:pt x="833619" y="47471"/>
                </a:cubicBezTo>
                <a:cubicBezTo>
                  <a:pt x="831912" y="47609"/>
                  <a:pt x="830215" y="47118"/>
                  <a:pt x="828849" y="46090"/>
                </a:cubicBezTo>
                <a:cubicBezTo>
                  <a:pt x="827780" y="45092"/>
                  <a:pt x="827211" y="43672"/>
                  <a:pt x="827301" y="42215"/>
                </a:cubicBezTo>
                <a:lnTo>
                  <a:pt x="827301" y="42215"/>
                </a:lnTo>
                <a:cubicBezTo>
                  <a:pt x="827301" y="40315"/>
                  <a:pt x="828210" y="38529"/>
                  <a:pt x="829749" y="37407"/>
                </a:cubicBezTo>
                <a:moveTo>
                  <a:pt x="838641" y="51364"/>
                </a:moveTo>
                <a:cubicBezTo>
                  <a:pt x="840605" y="50253"/>
                  <a:pt x="842295" y="48721"/>
                  <a:pt x="843591" y="46879"/>
                </a:cubicBezTo>
                <a:cubicBezTo>
                  <a:pt x="843692" y="48691"/>
                  <a:pt x="843944" y="50492"/>
                  <a:pt x="844347" y="52261"/>
                </a:cubicBezTo>
                <a:lnTo>
                  <a:pt x="851241" y="52261"/>
                </a:lnTo>
                <a:cubicBezTo>
                  <a:pt x="850566" y="49868"/>
                  <a:pt x="850244" y="47390"/>
                  <a:pt x="850287" y="44906"/>
                </a:cubicBezTo>
                <a:lnTo>
                  <a:pt x="850287" y="27326"/>
                </a:lnTo>
                <a:cubicBezTo>
                  <a:pt x="850490" y="23900"/>
                  <a:pt x="849119" y="20567"/>
                  <a:pt x="846561" y="18267"/>
                </a:cubicBezTo>
                <a:cubicBezTo>
                  <a:pt x="843737" y="16014"/>
                  <a:pt x="840183" y="14871"/>
                  <a:pt x="836571" y="15056"/>
                </a:cubicBezTo>
                <a:cubicBezTo>
                  <a:pt x="832857" y="14904"/>
                  <a:pt x="829209" y="16052"/>
                  <a:pt x="826257" y="18303"/>
                </a:cubicBezTo>
                <a:cubicBezTo>
                  <a:pt x="823812" y="19960"/>
                  <a:pt x="822365" y="22728"/>
                  <a:pt x="822405" y="25676"/>
                </a:cubicBezTo>
                <a:lnTo>
                  <a:pt x="822405" y="25855"/>
                </a:lnTo>
                <a:lnTo>
                  <a:pt x="828813" y="25855"/>
                </a:lnTo>
                <a:cubicBezTo>
                  <a:pt x="828811" y="24289"/>
                  <a:pt x="829569" y="22820"/>
                  <a:pt x="830847" y="21908"/>
                </a:cubicBezTo>
                <a:cubicBezTo>
                  <a:pt x="832411" y="20777"/>
                  <a:pt x="834317" y="20213"/>
                  <a:pt x="836247" y="20312"/>
                </a:cubicBezTo>
                <a:cubicBezTo>
                  <a:pt x="838214" y="20176"/>
                  <a:pt x="840155" y="20821"/>
                  <a:pt x="841647" y="22106"/>
                </a:cubicBezTo>
                <a:cubicBezTo>
                  <a:pt x="843004" y="23446"/>
                  <a:pt x="843724" y="25299"/>
                  <a:pt x="843627" y="27200"/>
                </a:cubicBezTo>
                <a:lnTo>
                  <a:pt x="843627" y="30788"/>
                </a:lnTo>
                <a:lnTo>
                  <a:pt x="836427" y="30788"/>
                </a:lnTo>
                <a:cubicBezTo>
                  <a:pt x="832350" y="30560"/>
                  <a:pt x="828300" y="31594"/>
                  <a:pt x="824835" y="33748"/>
                </a:cubicBezTo>
                <a:cubicBezTo>
                  <a:pt x="822101" y="35560"/>
                  <a:pt x="820506" y="38658"/>
                  <a:pt x="820623" y="41928"/>
                </a:cubicBezTo>
                <a:cubicBezTo>
                  <a:pt x="820445" y="44931"/>
                  <a:pt x="821534" y="47871"/>
                  <a:pt x="823629" y="50036"/>
                </a:cubicBezTo>
                <a:cubicBezTo>
                  <a:pt x="826044" y="52104"/>
                  <a:pt x="829180" y="53143"/>
                  <a:pt x="832359" y="52924"/>
                </a:cubicBezTo>
                <a:cubicBezTo>
                  <a:pt x="834585" y="52924"/>
                  <a:pt x="836771" y="52336"/>
                  <a:pt x="838695" y="51220"/>
                </a:cubicBezTo>
                <a:moveTo>
                  <a:pt x="785397" y="15899"/>
                </a:moveTo>
                <a:lnTo>
                  <a:pt x="799059" y="52440"/>
                </a:lnTo>
                <a:lnTo>
                  <a:pt x="804099" y="52440"/>
                </a:lnTo>
                <a:lnTo>
                  <a:pt x="817581" y="15899"/>
                </a:lnTo>
                <a:lnTo>
                  <a:pt x="810813" y="15899"/>
                </a:lnTo>
                <a:lnTo>
                  <a:pt x="802353" y="41677"/>
                </a:lnTo>
                <a:lnTo>
                  <a:pt x="801705" y="44224"/>
                </a:lnTo>
                <a:lnTo>
                  <a:pt x="801525" y="44224"/>
                </a:lnTo>
                <a:lnTo>
                  <a:pt x="800949" y="41677"/>
                </a:lnTo>
                <a:lnTo>
                  <a:pt x="792255" y="15899"/>
                </a:lnTo>
                <a:close/>
                <a:moveTo>
                  <a:pt x="758109" y="24420"/>
                </a:moveTo>
                <a:lnTo>
                  <a:pt x="758109" y="8508"/>
                </a:lnTo>
                <a:lnTo>
                  <a:pt x="783813" y="8508"/>
                </a:lnTo>
                <a:lnTo>
                  <a:pt x="783813" y="3306"/>
                </a:lnTo>
                <a:lnTo>
                  <a:pt x="751413" y="3306"/>
                </a:lnTo>
                <a:lnTo>
                  <a:pt x="751413" y="52440"/>
                </a:lnTo>
                <a:lnTo>
                  <a:pt x="784101" y="52440"/>
                </a:lnTo>
                <a:lnTo>
                  <a:pt x="784101" y="47220"/>
                </a:lnTo>
                <a:lnTo>
                  <a:pt x="758109" y="47220"/>
                </a:lnTo>
                <a:lnTo>
                  <a:pt x="758109" y="29640"/>
                </a:lnTo>
                <a:lnTo>
                  <a:pt x="780717" y="29640"/>
                </a:lnTo>
                <a:lnTo>
                  <a:pt x="780717" y="24420"/>
                </a:lnTo>
                <a:close/>
                <a:moveTo>
                  <a:pt x="700995" y="24420"/>
                </a:moveTo>
                <a:cubicBezTo>
                  <a:pt x="702440" y="21939"/>
                  <a:pt x="705156" y="20470"/>
                  <a:pt x="708033" y="20617"/>
                </a:cubicBezTo>
                <a:cubicBezTo>
                  <a:pt x="711523" y="20527"/>
                  <a:pt x="714750" y="22457"/>
                  <a:pt x="716313" y="25568"/>
                </a:cubicBezTo>
                <a:lnTo>
                  <a:pt x="716313" y="42592"/>
                </a:lnTo>
                <a:cubicBezTo>
                  <a:pt x="714815" y="45830"/>
                  <a:pt x="711518" y="47858"/>
                  <a:pt x="707943" y="47740"/>
                </a:cubicBezTo>
                <a:cubicBezTo>
                  <a:pt x="705248" y="47928"/>
                  <a:pt x="702642" y="46746"/>
                  <a:pt x="701013" y="44601"/>
                </a:cubicBezTo>
                <a:cubicBezTo>
                  <a:pt x="699317" y="41926"/>
                  <a:pt x="698505" y="38789"/>
                  <a:pt x="698691" y="35632"/>
                </a:cubicBezTo>
                <a:lnTo>
                  <a:pt x="698691" y="34914"/>
                </a:lnTo>
                <a:cubicBezTo>
                  <a:pt x="698502" y="31298"/>
                  <a:pt x="699312" y="27699"/>
                  <a:pt x="701031" y="24510"/>
                </a:cubicBezTo>
                <a:moveTo>
                  <a:pt x="692031" y="34914"/>
                </a:moveTo>
                <a:lnTo>
                  <a:pt x="692031" y="35632"/>
                </a:lnTo>
                <a:cubicBezTo>
                  <a:pt x="691786" y="40209"/>
                  <a:pt x="693127" y="44730"/>
                  <a:pt x="695829" y="48440"/>
                </a:cubicBezTo>
                <a:cubicBezTo>
                  <a:pt x="698352" y="51644"/>
                  <a:pt x="702276" y="53428"/>
                  <a:pt x="706359" y="53229"/>
                </a:cubicBezTo>
                <a:cubicBezTo>
                  <a:pt x="710497" y="53409"/>
                  <a:pt x="714430" y="51432"/>
                  <a:pt x="716745" y="48009"/>
                </a:cubicBezTo>
                <a:lnTo>
                  <a:pt x="717537" y="52512"/>
                </a:lnTo>
                <a:lnTo>
                  <a:pt x="722937" y="52512"/>
                </a:lnTo>
                <a:lnTo>
                  <a:pt x="722937" y="-246"/>
                </a:lnTo>
                <a:lnTo>
                  <a:pt x="716241" y="-246"/>
                </a:lnTo>
                <a:lnTo>
                  <a:pt x="716241" y="19846"/>
                </a:lnTo>
                <a:cubicBezTo>
                  <a:pt x="711620" y="14346"/>
                  <a:pt x="703401" y="13619"/>
                  <a:pt x="697883" y="18224"/>
                </a:cubicBezTo>
                <a:cubicBezTo>
                  <a:pt x="697071" y="18902"/>
                  <a:pt x="696345" y="19675"/>
                  <a:pt x="695721" y="20527"/>
                </a:cubicBezTo>
                <a:cubicBezTo>
                  <a:pt x="692974" y="24795"/>
                  <a:pt x="691646" y="29816"/>
                  <a:pt x="691923" y="34878"/>
                </a:cubicBezTo>
                <a:moveTo>
                  <a:pt x="655221" y="52404"/>
                </a:moveTo>
                <a:lnTo>
                  <a:pt x="661881" y="52404"/>
                </a:lnTo>
                <a:lnTo>
                  <a:pt x="661881" y="25729"/>
                </a:lnTo>
                <a:cubicBezTo>
                  <a:pt x="662714" y="24156"/>
                  <a:pt x="663958" y="22836"/>
                  <a:pt x="665481" y="21908"/>
                </a:cubicBezTo>
                <a:cubicBezTo>
                  <a:pt x="667022" y="20999"/>
                  <a:pt x="668784" y="20533"/>
                  <a:pt x="670575" y="20563"/>
                </a:cubicBezTo>
                <a:cubicBezTo>
                  <a:pt x="672737" y="20380"/>
                  <a:pt x="674875" y="21130"/>
                  <a:pt x="676443" y="22626"/>
                </a:cubicBezTo>
                <a:cubicBezTo>
                  <a:pt x="677849" y="24608"/>
                  <a:pt x="678488" y="27028"/>
                  <a:pt x="678243" y="29443"/>
                </a:cubicBezTo>
                <a:lnTo>
                  <a:pt x="678243" y="52368"/>
                </a:lnTo>
                <a:lnTo>
                  <a:pt x="684903" y="52368"/>
                </a:lnTo>
                <a:lnTo>
                  <a:pt x="684903" y="29299"/>
                </a:lnTo>
                <a:cubicBezTo>
                  <a:pt x="684903" y="24546"/>
                  <a:pt x="683841" y="21012"/>
                  <a:pt x="681717" y="18662"/>
                </a:cubicBezTo>
                <a:cubicBezTo>
                  <a:pt x="679310" y="16183"/>
                  <a:pt x="675939" y="14871"/>
                  <a:pt x="672483" y="15074"/>
                </a:cubicBezTo>
                <a:cubicBezTo>
                  <a:pt x="668026" y="14973"/>
                  <a:pt x="663877" y="17325"/>
                  <a:pt x="661683" y="21191"/>
                </a:cubicBezTo>
                <a:lnTo>
                  <a:pt x="661197" y="15809"/>
                </a:lnTo>
                <a:lnTo>
                  <a:pt x="655257" y="15809"/>
                </a:lnTo>
                <a:close/>
                <a:moveTo>
                  <a:pt x="626115" y="37425"/>
                </a:moveTo>
                <a:cubicBezTo>
                  <a:pt x="627962" y="36044"/>
                  <a:pt x="630233" y="35346"/>
                  <a:pt x="632541" y="35452"/>
                </a:cubicBezTo>
                <a:lnTo>
                  <a:pt x="639993" y="35452"/>
                </a:lnTo>
                <a:lnTo>
                  <a:pt x="639993" y="41408"/>
                </a:lnTo>
                <a:cubicBezTo>
                  <a:pt x="639230" y="43223"/>
                  <a:pt x="637872" y="44728"/>
                  <a:pt x="636141" y="45677"/>
                </a:cubicBezTo>
                <a:cubicBezTo>
                  <a:pt x="634287" y="46843"/>
                  <a:pt x="632141" y="47464"/>
                  <a:pt x="629949" y="47471"/>
                </a:cubicBezTo>
                <a:cubicBezTo>
                  <a:pt x="628242" y="47609"/>
                  <a:pt x="626545" y="47118"/>
                  <a:pt x="625179" y="46090"/>
                </a:cubicBezTo>
                <a:cubicBezTo>
                  <a:pt x="624110" y="45092"/>
                  <a:pt x="623541" y="43672"/>
                  <a:pt x="623631" y="42215"/>
                </a:cubicBezTo>
                <a:lnTo>
                  <a:pt x="623631" y="42215"/>
                </a:lnTo>
                <a:cubicBezTo>
                  <a:pt x="623631" y="40315"/>
                  <a:pt x="624540" y="38529"/>
                  <a:pt x="626079" y="37407"/>
                </a:cubicBezTo>
                <a:moveTo>
                  <a:pt x="634971" y="51364"/>
                </a:moveTo>
                <a:cubicBezTo>
                  <a:pt x="636935" y="50253"/>
                  <a:pt x="638625" y="48721"/>
                  <a:pt x="639921" y="46879"/>
                </a:cubicBezTo>
                <a:cubicBezTo>
                  <a:pt x="640029" y="48691"/>
                  <a:pt x="640283" y="50490"/>
                  <a:pt x="640677" y="52261"/>
                </a:cubicBezTo>
                <a:lnTo>
                  <a:pt x="647571" y="52261"/>
                </a:lnTo>
                <a:cubicBezTo>
                  <a:pt x="646896" y="49868"/>
                  <a:pt x="646574" y="47390"/>
                  <a:pt x="646617" y="44906"/>
                </a:cubicBezTo>
                <a:lnTo>
                  <a:pt x="646617" y="27326"/>
                </a:lnTo>
                <a:cubicBezTo>
                  <a:pt x="646817" y="23903"/>
                  <a:pt x="645454" y="20574"/>
                  <a:pt x="642909" y="18267"/>
                </a:cubicBezTo>
                <a:cubicBezTo>
                  <a:pt x="640079" y="16012"/>
                  <a:pt x="636519" y="14869"/>
                  <a:pt x="632901" y="15056"/>
                </a:cubicBezTo>
                <a:cubicBezTo>
                  <a:pt x="629187" y="14904"/>
                  <a:pt x="625539" y="16052"/>
                  <a:pt x="622587" y="18303"/>
                </a:cubicBezTo>
                <a:cubicBezTo>
                  <a:pt x="620150" y="19966"/>
                  <a:pt x="618704" y="22732"/>
                  <a:pt x="618735" y="25676"/>
                </a:cubicBezTo>
                <a:lnTo>
                  <a:pt x="618735" y="25855"/>
                </a:lnTo>
                <a:lnTo>
                  <a:pt x="625107" y="25855"/>
                </a:lnTo>
                <a:cubicBezTo>
                  <a:pt x="625096" y="24287"/>
                  <a:pt x="625856" y="22813"/>
                  <a:pt x="627141" y="21908"/>
                </a:cubicBezTo>
                <a:cubicBezTo>
                  <a:pt x="628703" y="20771"/>
                  <a:pt x="630609" y="20208"/>
                  <a:pt x="632541" y="20312"/>
                </a:cubicBezTo>
                <a:cubicBezTo>
                  <a:pt x="634508" y="20174"/>
                  <a:pt x="636450" y="20820"/>
                  <a:pt x="637941" y="22106"/>
                </a:cubicBezTo>
                <a:cubicBezTo>
                  <a:pt x="639307" y="23440"/>
                  <a:pt x="640027" y="25297"/>
                  <a:pt x="639921" y="27200"/>
                </a:cubicBezTo>
                <a:lnTo>
                  <a:pt x="639921" y="30788"/>
                </a:lnTo>
                <a:lnTo>
                  <a:pt x="632721" y="30788"/>
                </a:lnTo>
                <a:cubicBezTo>
                  <a:pt x="628644" y="30560"/>
                  <a:pt x="624594" y="31594"/>
                  <a:pt x="621129" y="33748"/>
                </a:cubicBezTo>
                <a:cubicBezTo>
                  <a:pt x="618402" y="35567"/>
                  <a:pt x="616809" y="38660"/>
                  <a:pt x="616917" y="41928"/>
                </a:cubicBezTo>
                <a:cubicBezTo>
                  <a:pt x="616739" y="44931"/>
                  <a:pt x="617828" y="47871"/>
                  <a:pt x="619923" y="50036"/>
                </a:cubicBezTo>
                <a:cubicBezTo>
                  <a:pt x="622338" y="52104"/>
                  <a:pt x="625474" y="53143"/>
                  <a:pt x="628653" y="52924"/>
                </a:cubicBezTo>
                <a:cubicBezTo>
                  <a:pt x="630879" y="52924"/>
                  <a:pt x="633065" y="52336"/>
                  <a:pt x="634989" y="51220"/>
                </a:cubicBezTo>
                <a:moveTo>
                  <a:pt x="569145" y="25819"/>
                </a:moveTo>
                <a:cubicBezTo>
                  <a:pt x="570623" y="23340"/>
                  <a:pt x="573344" y="21865"/>
                  <a:pt x="576237" y="21980"/>
                </a:cubicBezTo>
                <a:cubicBezTo>
                  <a:pt x="579788" y="21892"/>
                  <a:pt x="583068" y="23866"/>
                  <a:pt x="584643" y="27039"/>
                </a:cubicBezTo>
                <a:lnTo>
                  <a:pt x="584643" y="43847"/>
                </a:lnTo>
                <a:cubicBezTo>
                  <a:pt x="583140" y="47145"/>
                  <a:pt x="579795" y="49218"/>
                  <a:pt x="576165" y="49103"/>
                </a:cubicBezTo>
                <a:cubicBezTo>
                  <a:pt x="573413" y="49265"/>
                  <a:pt x="570761" y="48040"/>
                  <a:pt x="569109" y="45839"/>
                </a:cubicBezTo>
                <a:cubicBezTo>
                  <a:pt x="567377" y="43176"/>
                  <a:pt x="566538" y="40037"/>
                  <a:pt x="566715" y="36869"/>
                </a:cubicBezTo>
                <a:lnTo>
                  <a:pt x="566715" y="36152"/>
                </a:lnTo>
                <a:cubicBezTo>
                  <a:pt x="566544" y="32537"/>
                  <a:pt x="567384" y="28948"/>
                  <a:pt x="569145" y="25783"/>
                </a:cubicBezTo>
                <a:moveTo>
                  <a:pt x="563961" y="49982"/>
                </a:moveTo>
                <a:cubicBezTo>
                  <a:pt x="566457" y="53174"/>
                  <a:pt x="570344" y="54969"/>
                  <a:pt x="574401" y="54808"/>
                </a:cubicBezTo>
                <a:cubicBezTo>
                  <a:pt x="578364" y="54991"/>
                  <a:pt x="582173" y="53254"/>
                  <a:pt x="584625" y="50144"/>
                </a:cubicBezTo>
                <a:lnTo>
                  <a:pt x="584625" y="54270"/>
                </a:lnTo>
                <a:cubicBezTo>
                  <a:pt x="584835" y="56747"/>
                  <a:pt x="584022" y="59203"/>
                  <a:pt x="582375" y="61068"/>
                </a:cubicBezTo>
                <a:cubicBezTo>
                  <a:pt x="580382" y="62679"/>
                  <a:pt x="577839" y="63458"/>
                  <a:pt x="575283" y="63239"/>
                </a:cubicBezTo>
                <a:cubicBezTo>
                  <a:pt x="573600" y="63232"/>
                  <a:pt x="571926" y="63015"/>
                  <a:pt x="570297" y="62593"/>
                </a:cubicBezTo>
                <a:cubicBezTo>
                  <a:pt x="568785" y="62245"/>
                  <a:pt x="567325" y="61696"/>
                  <a:pt x="565959" y="60961"/>
                </a:cubicBezTo>
                <a:lnTo>
                  <a:pt x="564213" y="66127"/>
                </a:lnTo>
                <a:cubicBezTo>
                  <a:pt x="565923" y="67008"/>
                  <a:pt x="567737" y="67672"/>
                  <a:pt x="569613" y="68100"/>
                </a:cubicBezTo>
                <a:cubicBezTo>
                  <a:pt x="571479" y="68569"/>
                  <a:pt x="573395" y="68814"/>
                  <a:pt x="575319" y="68836"/>
                </a:cubicBezTo>
                <a:cubicBezTo>
                  <a:pt x="580503" y="68836"/>
                  <a:pt x="584450" y="67580"/>
                  <a:pt x="587163" y="65069"/>
                </a:cubicBezTo>
                <a:cubicBezTo>
                  <a:pt x="590014" y="62234"/>
                  <a:pt x="591503" y="58311"/>
                  <a:pt x="591249" y="54306"/>
                </a:cubicBezTo>
                <a:lnTo>
                  <a:pt x="591249" y="17478"/>
                </a:lnTo>
                <a:lnTo>
                  <a:pt x="585939" y="17478"/>
                </a:lnTo>
                <a:lnTo>
                  <a:pt x="585111" y="22249"/>
                </a:lnTo>
                <a:cubicBezTo>
                  <a:pt x="582827" y="18728"/>
                  <a:pt x="578838" y="16679"/>
                  <a:pt x="574635" y="16868"/>
                </a:cubicBezTo>
                <a:cubicBezTo>
                  <a:pt x="570378" y="16724"/>
                  <a:pt x="566340" y="18753"/>
                  <a:pt x="563925" y="22249"/>
                </a:cubicBezTo>
                <a:cubicBezTo>
                  <a:pt x="561122" y="26495"/>
                  <a:pt x="559760" y="31525"/>
                  <a:pt x="560037" y="36600"/>
                </a:cubicBezTo>
                <a:lnTo>
                  <a:pt x="560037" y="37318"/>
                </a:lnTo>
                <a:cubicBezTo>
                  <a:pt x="559805" y="41896"/>
                  <a:pt x="561180" y="46413"/>
                  <a:pt x="563925" y="50090"/>
                </a:cubicBezTo>
                <a:moveTo>
                  <a:pt x="523227" y="52548"/>
                </a:moveTo>
                <a:lnTo>
                  <a:pt x="530013" y="52548"/>
                </a:lnTo>
                <a:lnTo>
                  <a:pt x="530013" y="25729"/>
                </a:lnTo>
                <a:cubicBezTo>
                  <a:pt x="530843" y="24154"/>
                  <a:pt x="532086" y="22832"/>
                  <a:pt x="533613" y="21908"/>
                </a:cubicBezTo>
                <a:cubicBezTo>
                  <a:pt x="535146" y="20997"/>
                  <a:pt x="536903" y="20531"/>
                  <a:pt x="538689" y="20563"/>
                </a:cubicBezTo>
                <a:cubicBezTo>
                  <a:pt x="540852" y="20377"/>
                  <a:pt x="542989" y="21128"/>
                  <a:pt x="544557" y="22626"/>
                </a:cubicBezTo>
                <a:cubicBezTo>
                  <a:pt x="546002" y="24590"/>
                  <a:pt x="546675" y="27017"/>
                  <a:pt x="546447" y="29443"/>
                </a:cubicBezTo>
                <a:lnTo>
                  <a:pt x="546447" y="52368"/>
                </a:lnTo>
                <a:lnTo>
                  <a:pt x="553107" y="52368"/>
                </a:lnTo>
                <a:lnTo>
                  <a:pt x="553107" y="29299"/>
                </a:lnTo>
                <a:cubicBezTo>
                  <a:pt x="553107" y="24546"/>
                  <a:pt x="552027" y="21012"/>
                  <a:pt x="549903" y="18662"/>
                </a:cubicBezTo>
                <a:cubicBezTo>
                  <a:pt x="547505" y="16181"/>
                  <a:pt x="544137" y="14869"/>
                  <a:pt x="540687" y="15074"/>
                </a:cubicBezTo>
                <a:cubicBezTo>
                  <a:pt x="536230" y="14970"/>
                  <a:pt x="532077" y="17322"/>
                  <a:pt x="529887" y="21191"/>
                </a:cubicBezTo>
                <a:lnTo>
                  <a:pt x="529401" y="15809"/>
                </a:lnTo>
                <a:lnTo>
                  <a:pt x="523443" y="15809"/>
                </a:lnTo>
                <a:close/>
                <a:moveTo>
                  <a:pt x="507441" y="6679"/>
                </a:moveTo>
                <a:lnTo>
                  <a:pt x="514101" y="6679"/>
                </a:lnTo>
                <a:lnTo>
                  <a:pt x="514101" y="-246"/>
                </a:lnTo>
                <a:lnTo>
                  <a:pt x="507441" y="-246"/>
                </a:lnTo>
                <a:close/>
                <a:moveTo>
                  <a:pt x="507441" y="52548"/>
                </a:moveTo>
                <a:lnTo>
                  <a:pt x="514101" y="52548"/>
                </a:lnTo>
                <a:lnTo>
                  <a:pt x="514101" y="15899"/>
                </a:lnTo>
                <a:lnTo>
                  <a:pt x="507441" y="15899"/>
                </a:lnTo>
                <a:close/>
                <a:moveTo>
                  <a:pt x="468633" y="52548"/>
                </a:moveTo>
                <a:lnTo>
                  <a:pt x="475293" y="52548"/>
                </a:lnTo>
                <a:lnTo>
                  <a:pt x="475293" y="25729"/>
                </a:lnTo>
                <a:cubicBezTo>
                  <a:pt x="476133" y="24162"/>
                  <a:pt x="477375" y="22843"/>
                  <a:pt x="478893" y="21908"/>
                </a:cubicBezTo>
                <a:cubicBezTo>
                  <a:pt x="480425" y="20997"/>
                  <a:pt x="482183" y="20531"/>
                  <a:pt x="483969" y="20563"/>
                </a:cubicBezTo>
                <a:cubicBezTo>
                  <a:pt x="486132" y="20377"/>
                  <a:pt x="488269" y="21128"/>
                  <a:pt x="489837" y="22626"/>
                </a:cubicBezTo>
                <a:cubicBezTo>
                  <a:pt x="491252" y="24603"/>
                  <a:pt x="491891" y="27028"/>
                  <a:pt x="491637" y="29443"/>
                </a:cubicBezTo>
                <a:lnTo>
                  <a:pt x="491637" y="52368"/>
                </a:lnTo>
                <a:lnTo>
                  <a:pt x="498297" y="52368"/>
                </a:lnTo>
                <a:lnTo>
                  <a:pt x="498297" y="29299"/>
                </a:lnTo>
                <a:cubicBezTo>
                  <a:pt x="498297" y="24546"/>
                  <a:pt x="497235" y="21012"/>
                  <a:pt x="495093" y="18662"/>
                </a:cubicBezTo>
                <a:cubicBezTo>
                  <a:pt x="492695" y="16181"/>
                  <a:pt x="489327" y="14869"/>
                  <a:pt x="485877" y="15074"/>
                </a:cubicBezTo>
                <a:cubicBezTo>
                  <a:pt x="481420" y="14970"/>
                  <a:pt x="477267" y="17322"/>
                  <a:pt x="475077" y="21191"/>
                </a:cubicBezTo>
                <a:lnTo>
                  <a:pt x="474591" y="15809"/>
                </a:lnTo>
                <a:lnTo>
                  <a:pt x="468633" y="15809"/>
                </a:lnTo>
                <a:close/>
                <a:moveTo>
                  <a:pt x="452847" y="6679"/>
                </a:moveTo>
                <a:lnTo>
                  <a:pt x="459507" y="6679"/>
                </a:lnTo>
                <a:lnTo>
                  <a:pt x="459507" y="-246"/>
                </a:lnTo>
                <a:lnTo>
                  <a:pt x="452847" y="-246"/>
                </a:lnTo>
                <a:close/>
                <a:moveTo>
                  <a:pt x="452847" y="52548"/>
                </a:moveTo>
                <a:lnTo>
                  <a:pt x="459507" y="52548"/>
                </a:lnTo>
                <a:lnTo>
                  <a:pt x="459507" y="15899"/>
                </a:lnTo>
                <a:lnTo>
                  <a:pt x="452847" y="15899"/>
                </a:lnTo>
                <a:close/>
                <a:moveTo>
                  <a:pt x="423273" y="37425"/>
                </a:moveTo>
                <a:cubicBezTo>
                  <a:pt x="425118" y="36041"/>
                  <a:pt x="427391" y="35343"/>
                  <a:pt x="429699" y="35452"/>
                </a:cubicBezTo>
                <a:lnTo>
                  <a:pt x="437151" y="35452"/>
                </a:lnTo>
                <a:lnTo>
                  <a:pt x="437151" y="41408"/>
                </a:lnTo>
                <a:cubicBezTo>
                  <a:pt x="436380" y="43220"/>
                  <a:pt x="435025" y="44723"/>
                  <a:pt x="433299" y="45677"/>
                </a:cubicBezTo>
                <a:cubicBezTo>
                  <a:pt x="431443" y="46838"/>
                  <a:pt x="429297" y="47460"/>
                  <a:pt x="427107" y="47471"/>
                </a:cubicBezTo>
                <a:cubicBezTo>
                  <a:pt x="425395" y="47607"/>
                  <a:pt x="423692" y="47118"/>
                  <a:pt x="422319" y="46090"/>
                </a:cubicBezTo>
                <a:cubicBezTo>
                  <a:pt x="421257" y="45087"/>
                  <a:pt x="420692" y="43670"/>
                  <a:pt x="420771" y="42215"/>
                </a:cubicBezTo>
                <a:lnTo>
                  <a:pt x="420771" y="42215"/>
                </a:lnTo>
                <a:cubicBezTo>
                  <a:pt x="420789" y="40312"/>
                  <a:pt x="421719" y="38532"/>
                  <a:pt x="423273" y="37425"/>
                </a:cubicBezTo>
                <a:moveTo>
                  <a:pt x="432165" y="51382"/>
                </a:moveTo>
                <a:cubicBezTo>
                  <a:pt x="434125" y="50266"/>
                  <a:pt x="435813" y="48736"/>
                  <a:pt x="437115" y="46897"/>
                </a:cubicBezTo>
                <a:cubicBezTo>
                  <a:pt x="437205" y="48711"/>
                  <a:pt x="437459" y="50510"/>
                  <a:pt x="437871" y="52279"/>
                </a:cubicBezTo>
                <a:lnTo>
                  <a:pt x="444747" y="52279"/>
                </a:lnTo>
                <a:cubicBezTo>
                  <a:pt x="444077" y="49885"/>
                  <a:pt x="443762" y="47408"/>
                  <a:pt x="443811" y="44924"/>
                </a:cubicBezTo>
                <a:lnTo>
                  <a:pt x="443811" y="27344"/>
                </a:lnTo>
                <a:cubicBezTo>
                  <a:pt x="444014" y="23918"/>
                  <a:pt x="442643" y="20585"/>
                  <a:pt x="440085" y="18285"/>
                </a:cubicBezTo>
                <a:cubicBezTo>
                  <a:pt x="437261" y="16032"/>
                  <a:pt x="433707" y="14889"/>
                  <a:pt x="430095" y="15074"/>
                </a:cubicBezTo>
                <a:cubicBezTo>
                  <a:pt x="426381" y="14921"/>
                  <a:pt x="422733" y="16070"/>
                  <a:pt x="419781" y="18321"/>
                </a:cubicBezTo>
                <a:cubicBezTo>
                  <a:pt x="417336" y="19978"/>
                  <a:pt x="415889" y="22748"/>
                  <a:pt x="415929" y="25694"/>
                </a:cubicBezTo>
                <a:lnTo>
                  <a:pt x="415929" y="25873"/>
                </a:lnTo>
                <a:lnTo>
                  <a:pt x="422283" y="25873"/>
                </a:lnTo>
                <a:cubicBezTo>
                  <a:pt x="422281" y="24307"/>
                  <a:pt x="423039" y="22838"/>
                  <a:pt x="424317" y="21926"/>
                </a:cubicBezTo>
                <a:cubicBezTo>
                  <a:pt x="425879" y="20789"/>
                  <a:pt x="427785" y="20226"/>
                  <a:pt x="429717" y="20330"/>
                </a:cubicBezTo>
                <a:cubicBezTo>
                  <a:pt x="431684" y="20194"/>
                  <a:pt x="433625" y="20839"/>
                  <a:pt x="435117" y="22124"/>
                </a:cubicBezTo>
                <a:cubicBezTo>
                  <a:pt x="436474" y="23464"/>
                  <a:pt x="437194" y="25317"/>
                  <a:pt x="437097" y="27218"/>
                </a:cubicBezTo>
                <a:lnTo>
                  <a:pt x="437097" y="30806"/>
                </a:lnTo>
                <a:lnTo>
                  <a:pt x="429897" y="30806"/>
                </a:lnTo>
                <a:cubicBezTo>
                  <a:pt x="425820" y="30578"/>
                  <a:pt x="421770" y="31611"/>
                  <a:pt x="418305" y="33766"/>
                </a:cubicBezTo>
                <a:cubicBezTo>
                  <a:pt x="415578" y="35585"/>
                  <a:pt x="413985" y="38678"/>
                  <a:pt x="414093" y="41946"/>
                </a:cubicBezTo>
                <a:cubicBezTo>
                  <a:pt x="413918" y="44951"/>
                  <a:pt x="415016" y="47893"/>
                  <a:pt x="417117" y="50054"/>
                </a:cubicBezTo>
                <a:cubicBezTo>
                  <a:pt x="419532" y="52122"/>
                  <a:pt x="422670" y="53161"/>
                  <a:pt x="425847" y="52942"/>
                </a:cubicBezTo>
                <a:cubicBezTo>
                  <a:pt x="428073" y="52942"/>
                  <a:pt x="430259" y="52354"/>
                  <a:pt x="432183" y="51238"/>
                </a:cubicBezTo>
                <a:moveTo>
                  <a:pt x="399441" y="26124"/>
                </a:moveTo>
                <a:cubicBezTo>
                  <a:pt x="400562" y="23155"/>
                  <a:pt x="403460" y="21234"/>
                  <a:pt x="406641" y="21352"/>
                </a:cubicBezTo>
                <a:lnTo>
                  <a:pt x="410061" y="21586"/>
                </a:lnTo>
                <a:lnTo>
                  <a:pt x="410961" y="15361"/>
                </a:lnTo>
                <a:cubicBezTo>
                  <a:pt x="410133" y="15106"/>
                  <a:pt x="409271" y="14979"/>
                  <a:pt x="408405" y="14984"/>
                </a:cubicBezTo>
                <a:cubicBezTo>
                  <a:pt x="404576" y="14984"/>
                  <a:pt x="401541" y="16993"/>
                  <a:pt x="399297" y="21012"/>
                </a:cubicBezTo>
                <a:lnTo>
                  <a:pt x="398667" y="15630"/>
                </a:lnTo>
                <a:lnTo>
                  <a:pt x="392709" y="15630"/>
                </a:lnTo>
                <a:lnTo>
                  <a:pt x="392709" y="52153"/>
                </a:lnTo>
                <a:lnTo>
                  <a:pt x="399369" y="52153"/>
                </a:lnTo>
                <a:close/>
                <a:moveTo>
                  <a:pt x="351813" y="3234"/>
                </a:moveTo>
                <a:lnTo>
                  <a:pt x="351813" y="8437"/>
                </a:lnTo>
                <a:lnTo>
                  <a:pt x="367617" y="8437"/>
                </a:lnTo>
                <a:lnTo>
                  <a:pt x="367617" y="52368"/>
                </a:lnTo>
                <a:lnTo>
                  <a:pt x="374277" y="52368"/>
                </a:lnTo>
                <a:lnTo>
                  <a:pt x="374277" y="8437"/>
                </a:lnTo>
                <a:lnTo>
                  <a:pt x="390117" y="8437"/>
                </a:lnTo>
                <a:lnTo>
                  <a:pt x="390117" y="3234"/>
                </a:lnTo>
                <a:close/>
                <a:moveTo>
                  <a:pt x="323679" y="45874"/>
                </a:moveTo>
                <a:lnTo>
                  <a:pt x="323679" y="51382"/>
                </a:lnTo>
                <a:lnTo>
                  <a:pt x="321303" y="62037"/>
                </a:lnTo>
                <a:lnTo>
                  <a:pt x="325299" y="62037"/>
                </a:lnTo>
                <a:lnTo>
                  <a:pt x="330375" y="51722"/>
                </a:lnTo>
                <a:lnTo>
                  <a:pt x="330375" y="45874"/>
                </a:lnTo>
                <a:close/>
                <a:moveTo>
                  <a:pt x="303051" y="47866"/>
                </a:moveTo>
                <a:lnTo>
                  <a:pt x="303051" y="47866"/>
                </a:lnTo>
                <a:cubicBezTo>
                  <a:pt x="300947" y="47916"/>
                  <a:pt x="298882" y="47286"/>
                  <a:pt x="297165" y="46072"/>
                </a:cubicBezTo>
                <a:cubicBezTo>
                  <a:pt x="295554" y="44879"/>
                  <a:pt x="294605" y="42995"/>
                  <a:pt x="294609" y="40995"/>
                </a:cubicBezTo>
                <a:lnTo>
                  <a:pt x="288255" y="40995"/>
                </a:lnTo>
                <a:lnTo>
                  <a:pt x="288255" y="41175"/>
                </a:lnTo>
                <a:cubicBezTo>
                  <a:pt x="288116" y="44429"/>
                  <a:pt x="289565" y="47550"/>
                  <a:pt x="292143" y="49552"/>
                </a:cubicBezTo>
                <a:cubicBezTo>
                  <a:pt x="295179" y="51950"/>
                  <a:pt x="298983" y="53174"/>
                  <a:pt x="302853" y="52996"/>
                </a:cubicBezTo>
                <a:cubicBezTo>
                  <a:pt x="306608" y="53193"/>
                  <a:pt x="310321" y="52131"/>
                  <a:pt x="313401" y="49982"/>
                </a:cubicBezTo>
                <a:cubicBezTo>
                  <a:pt x="315941" y="48169"/>
                  <a:pt x="317417" y="45220"/>
                  <a:pt x="317343" y="42107"/>
                </a:cubicBezTo>
                <a:cubicBezTo>
                  <a:pt x="317415" y="39438"/>
                  <a:pt x="316180" y="36902"/>
                  <a:pt x="314031" y="35309"/>
                </a:cubicBezTo>
                <a:cubicBezTo>
                  <a:pt x="310906" y="33212"/>
                  <a:pt x="307364" y="31811"/>
                  <a:pt x="303645" y="31201"/>
                </a:cubicBezTo>
                <a:cubicBezTo>
                  <a:pt x="301454" y="30883"/>
                  <a:pt x="299345" y="30146"/>
                  <a:pt x="297435" y="29030"/>
                </a:cubicBezTo>
                <a:cubicBezTo>
                  <a:pt x="296369" y="28189"/>
                  <a:pt x="295779" y="26885"/>
                  <a:pt x="295851" y="25532"/>
                </a:cubicBezTo>
                <a:cubicBezTo>
                  <a:pt x="295827" y="24065"/>
                  <a:pt x="296493" y="22673"/>
                  <a:pt x="297651" y="21765"/>
                </a:cubicBezTo>
                <a:cubicBezTo>
                  <a:pt x="299143" y="20692"/>
                  <a:pt x="300963" y="20172"/>
                  <a:pt x="302799" y="20294"/>
                </a:cubicBezTo>
                <a:cubicBezTo>
                  <a:pt x="304761" y="20190"/>
                  <a:pt x="306690" y="20832"/>
                  <a:pt x="308199" y="22088"/>
                </a:cubicBezTo>
                <a:cubicBezTo>
                  <a:pt x="309552" y="23216"/>
                  <a:pt x="310303" y="24906"/>
                  <a:pt x="310233" y="26662"/>
                </a:cubicBezTo>
                <a:lnTo>
                  <a:pt x="316587" y="26662"/>
                </a:lnTo>
                <a:lnTo>
                  <a:pt x="316587" y="26465"/>
                </a:lnTo>
                <a:cubicBezTo>
                  <a:pt x="316769" y="23362"/>
                  <a:pt x="315426" y="20366"/>
                  <a:pt x="312987" y="18428"/>
                </a:cubicBezTo>
                <a:cubicBezTo>
                  <a:pt x="310164" y="16170"/>
                  <a:pt x="306613" y="15017"/>
                  <a:pt x="302997" y="15182"/>
                </a:cubicBezTo>
                <a:cubicBezTo>
                  <a:pt x="299397" y="15015"/>
                  <a:pt x="295851" y="16107"/>
                  <a:pt x="292971" y="18267"/>
                </a:cubicBezTo>
                <a:cubicBezTo>
                  <a:pt x="290575" y="20014"/>
                  <a:pt x="289153" y="22789"/>
                  <a:pt x="289137" y="25747"/>
                </a:cubicBezTo>
                <a:cubicBezTo>
                  <a:pt x="289029" y="28436"/>
                  <a:pt x="290244" y="31009"/>
                  <a:pt x="292395" y="32636"/>
                </a:cubicBezTo>
                <a:cubicBezTo>
                  <a:pt x="295467" y="34675"/>
                  <a:pt x="298940" y="36039"/>
                  <a:pt x="302583" y="36636"/>
                </a:cubicBezTo>
                <a:cubicBezTo>
                  <a:pt x="304818" y="37013"/>
                  <a:pt x="306955" y="37836"/>
                  <a:pt x="308865" y="39058"/>
                </a:cubicBezTo>
                <a:cubicBezTo>
                  <a:pt x="310031" y="39926"/>
                  <a:pt x="310703" y="41304"/>
                  <a:pt x="310665" y="42753"/>
                </a:cubicBezTo>
                <a:cubicBezTo>
                  <a:pt x="310643" y="44235"/>
                  <a:pt x="309871" y="45605"/>
                  <a:pt x="308613" y="46395"/>
                </a:cubicBezTo>
                <a:cubicBezTo>
                  <a:pt x="306944" y="47414"/>
                  <a:pt x="305004" y="47902"/>
                  <a:pt x="303051" y="47794"/>
                </a:cubicBezTo>
                <a:moveTo>
                  <a:pt x="273639" y="52296"/>
                </a:moveTo>
                <a:lnTo>
                  <a:pt x="280299" y="52296"/>
                </a:lnTo>
                <a:lnTo>
                  <a:pt x="280299" y="-246"/>
                </a:lnTo>
                <a:lnTo>
                  <a:pt x="273639" y="-246"/>
                </a:lnTo>
                <a:close/>
                <a:moveTo>
                  <a:pt x="244011" y="37425"/>
                </a:moveTo>
                <a:cubicBezTo>
                  <a:pt x="245858" y="36044"/>
                  <a:pt x="248129" y="35346"/>
                  <a:pt x="250437" y="35452"/>
                </a:cubicBezTo>
                <a:lnTo>
                  <a:pt x="257889" y="35452"/>
                </a:lnTo>
                <a:lnTo>
                  <a:pt x="257889" y="41408"/>
                </a:lnTo>
                <a:cubicBezTo>
                  <a:pt x="257131" y="43227"/>
                  <a:pt x="255772" y="44734"/>
                  <a:pt x="254037" y="45677"/>
                </a:cubicBezTo>
                <a:cubicBezTo>
                  <a:pt x="252183" y="46843"/>
                  <a:pt x="250037" y="47464"/>
                  <a:pt x="247845" y="47471"/>
                </a:cubicBezTo>
                <a:cubicBezTo>
                  <a:pt x="246138" y="47609"/>
                  <a:pt x="244441" y="47118"/>
                  <a:pt x="243075" y="46090"/>
                </a:cubicBezTo>
                <a:cubicBezTo>
                  <a:pt x="242013" y="45087"/>
                  <a:pt x="241448" y="43670"/>
                  <a:pt x="241527" y="42215"/>
                </a:cubicBezTo>
                <a:lnTo>
                  <a:pt x="241527" y="42215"/>
                </a:lnTo>
                <a:cubicBezTo>
                  <a:pt x="241527" y="40315"/>
                  <a:pt x="242436" y="38529"/>
                  <a:pt x="243975" y="37407"/>
                </a:cubicBezTo>
                <a:moveTo>
                  <a:pt x="252885" y="51364"/>
                </a:moveTo>
                <a:cubicBezTo>
                  <a:pt x="254840" y="50248"/>
                  <a:pt x="256523" y="48716"/>
                  <a:pt x="257817" y="46879"/>
                </a:cubicBezTo>
                <a:cubicBezTo>
                  <a:pt x="257925" y="48691"/>
                  <a:pt x="258179" y="50490"/>
                  <a:pt x="258573" y="52261"/>
                </a:cubicBezTo>
                <a:lnTo>
                  <a:pt x="265467" y="52261"/>
                </a:lnTo>
                <a:cubicBezTo>
                  <a:pt x="264797" y="49868"/>
                  <a:pt x="264482" y="47390"/>
                  <a:pt x="264531" y="44906"/>
                </a:cubicBezTo>
                <a:lnTo>
                  <a:pt x="264531" y="27326"/>
                </a:lnTo>
                <a:cubicBezTo>
                  <a:pt x="264734" y="23900"/>
                  <a:pt x="263363" y="20567"/>
                  <a:pt x="260805" y="18267"/>
                </a:cubicBezTo>
                <a:cubicBezTo>
                  <a:pt x="257981" y="16014"/>
                  <a:pt x="254427" y="14871"/>
                  <a:pt x="250815" y="15056"/>
                </a:cubicBezTo>
                <a:cubicBezTo>
                  <a:pt x="247096" y="14900"/>
                  <a:pt x="243440" y="16050"/>
                  <a:pt x="240483" y="18303"/>
                </a:cubicBezTo>
                <a:cubicBezTo>
                  <a:pt x="238046" y="19966"/>
                  <a:pt x="236600" y="22732"/>
                  <a:pt x="236631" y="25676"/>
                </a:cubicBezTo>
                <a:lnTo>
                  <a:pt x="236721" y="25855"/>
                </a:lnTo>
                <a:lnTo>
                  <a:pt x="243075" y="25855"/>
                </a:lnTo>
                <a:cubicBezTo>
                  <a:pt x="243064" y="24287"/>
                  <a:pt x="243824" y="22813"/>
                  <a:pt x="245109" y="21908"/>
                </a:cubicBezTo>
                <a:cubicBezTo>
                  <a:pt x="246671" y="20771"/>
                  <a:pt x="248577" y="20208"/>
                  <a:pt x="250509" y="20312"/>
                </a:cubicBezTo>
                <a:cubicBezTo>
                  <a:pt x="252476" y="20177"/>
                  <a:pt x="254417" y="20823"/>
                  <a:pt x="255909" y="22106"/>
                </a:cubicBezTo>
                <a:cubicBezTo>
                  <a:pt x="257261" y="23448"/>
                  <a:pt x="257975" y="25301"/>
                  <a:pt x="257871" y="27200"/>
                </a:cubicBezTo>
                <a:lnTo>
                  <a:pt x="257871" y="30788"/>
                </a:lnTo>
                <a:lnTo>
                  <a:pt x="250671" y="30788"/>
                </a:lnTo>
                <a:cubicBezTo>
                  <a:pt x="246594" y="30560"/>
                  <a:pt x="242544" y="31594"/>
                  <a:pt x="239079" y="33748"/>
                </a:cubicBezTo>
                <a:cubicBezTo>
                  <a:pt x="236352" y="35567"/>
                  <a:pt x="234759" y="38660"/>
                  <a:pt x="234867" y="41928"/>
                </a:cubicBezTo>
                <a:cubicBezTo>
                  <a:pt x="234689" y="44931"/>
                  <a:pt x="235778" y="47871"/>
                  <a:pt x="237873" y="50036"/>
                </a:cubicBezTo>
                <a:cubicBezTo>
                  <a:pt x="240290" y="52104"/>
                  <a:pt x="243426" y="53141"/>
                  <a:pt x="246603" y="52924"/>
                </a:cubicBezTo>
                <a:cubicBezTo>
                  <a:pt x="248835" y="52922"/>
                  <a:pt x="251025" y="52334"/>
                  <a:pt x="252957" y="51220"/>
                </a:cubicBezTo>
                <a:moveTo>
                  <a:pt x="220413" y="6499"/>
                </a:moveTo>
                <a:lnTo>
                  <a:pt x="227073" y="6499"/>
                </a:lnTo>
                <a:lnTo>
                  <a:pt x="227073" y="-246"/>
                </a:lnTo>
                <a:lnTo>
                  <a:pt x="220413" y="-246"/>
                </a:lnTo>
                <a:close/>
                <a:moveTo>
                  <a:pt x="220413" y="52368"/>
                </a:moveTo>
                <a:lnTo>
                  <a:pt x="227073" y="52368"/>
                </a:lnTo>
                <a:lnTo>
                  <a:pt x="227073" y="15899"/>
                </a:lnTo>
                <a:lnTo>
                  <a:pt x="220413" y="15899"/>
                </a:lnTo>
                <a:close/>
                <a:moveTo>
                  <a:pt x="203925" y="26303"/>
                </a:moveTo>
                <a:cubicBezTo>
                  <a:pt x="205044" y="23335"/>
                  <a:pt x="207944" y="21413"/>
                  <a:pt x="211125" y="21532"/>
                </a:cubicBezTo>
                <a:lnTo>
                  <a:pt x="214545" y="21765"/>
                </a:lnTo>
                <a:lnTo>
                  <a:pt x="215445" y="15540"/>
                </a:lnTo>
                <a:cubicBezTo>
                  <a:pt x="214617" y="15286"/>
                  <a:pt x="213755" y="15158"/>
                  <a:pt x="212889" y="15164"/>
                </a:cubicBezTo>
                <a:cubicBezTo>
                  <a:pt x="209037" y="15164"/>
                  <a:pt x="206013" y="17173"/>
                  <a:pt x="203781" y="21191"/>
                </a:cubicBezTo>
                <a:lnTo>
                  <a:pt x="203133" y="15809"/>
                </a:lnTo>
                <a:lnTo>
                  <a:pt x="197193" y="15809"/>
                </a:lnTo>
                <a:lnTo>
                  <a:pt x="197193" y="52332"/>
                </a:lnTo>
                <a:lnTo>
                  <a:pt x="203853" y="52332"/>
                </a:lnTo>
                <a:close/>
                <a:moveTo>
                  <a:pt x="156315" y="3234"/>
                </a:moveTo>
                <a:lnTo>
                  <a:pt x="156315" y="8437"/>
                </a:lnTo>
                <a:lnTo>
                  <a:pt x="172119" y="8437"/>
                </a:lnTo>
                <a:lnTo>
                  <a:pt x="172119" y="52368"/>
                </a:lnTo>
                <a:lnTo>
                  <a:pt x="178779" y="52368"/>
                </a:lnTo>
                <a:lnTo>
                  <a:pt x="178779" y="8437"/>
                </a:lnTo>
                <a:lnTo>
                  <a:pt x="194619" y="8437"/>
                </a:lnTo>
                <a:lnTo>
                  <a:pt x="194619" y="3234"/>
                </a:lnTo>
                <a:close/>
                <a:moveTo>
                  <a:pt x="128181" y="45874"/>
                </a:moveTo>
                <a:lnTo>
                  <a:pt x="128181" y="51382"/>
                </a:lnTo>
                <a:lnTo>
                  <a:pt x="125805" y="62037"/>
                </a:lnTo>
                <a:lnTo>
                  <a:pt x="129783" y="62037"/>
                </a:lnTo>
                <a:lnTo>
                  <a:pt x="134877" y="51722"/>
                </a:lnTo>
                <a:lnTo>
                  <a:pt x="134877" y="45874"/>
                </a:lnTo>
                <a:close/>
                <a:moveTo>
                  <a:pt x="108381" y="15917"/>
                </a:moveTo>
                <a:lnTo>
                  <a:pt x="102585" y="15917"/>
                </a:lnTo>
                <a:lnTo>
                  <a:pt x="102585" y="20868"/>
                </a:lnTo>
                <a:lnTo>
                  <a:pt x="108381" y="20868"/>
                </a:lnTo>
                <a:lnTo>
                  <a:pt x="108381" y="43022"/>
                </a:lnTo>
                <a:cubicBezTo>
                  <a:pt x="108163" y="45767"/>
                  <a:pt x="109000" y="48492"/>
                  <a:pt x="110721" y="50646"/>
                </a:cubicBezTo>
                <a:cubicBezTo>
                  <a:pt x="112434" y="52381"/>
                  <a:pt x="114816" y="53296"/>
                  <a:pt x="117255" y="53158"/>
                </a:cubicBezTo>
                <a:cubicBezTo>
                  <a:pt x="119058" y="53267"/>
                  <a:pt x="120849" y="52781"/>
                  <a:pt x="122349" y="51776"/>
                </a:cubicBezTo>
                <a:lnTo>
                  <a:pt x="121485" y="47220"/>
                </a:lnTo>
                <a:cubicBezTo>
                  <a:pt x="120689" y="47516"/>
                  <a:pt x="119849" y="47674"/>
                  <a:pt x="119001" y="47686"/>
                </a:cubicBezTo>
                <a:cubicBezTo>
                  <a:pt x="116409" y="47686"/>
                  <a:pt x="115113" y="46126"/>
                  <a:pt x="115113" y="43022"/>
                </a:cubicBezTo>
                <a:lnTo>
                  <a:pt x="115113" y="20868"/>
                </a:lnTo>
                <a:lnTo>
                  <a:pt x="122043" y="20868"/>
                </a:lnTo>
                <a:lnTo>
                  <a:pt x="122043" y="15899"/>
                </a:lnTo>
                <a:lnTo>
                  <a:pt x="115113" y="15899"/>
                </a:lnTo>
                <a:lnTo>
                  <a:pt x="115113" y="7073"/>
                </a:lnTo>
                <a:lnTo>
                  <a:pt x="108273" y="7073"/>
                </a:lnTo>
                <a:close/>
                <a:moveTo>
                  <a:pt x="84783" y="47866"/>
                </a:moveTo>
                <a:lnTo>
                  <a:pt x="84783" y="47866"/>
                </a:lnTo>
                <a:cubicBezTo>
                  <a:pt x="82679" y="47916"/>
                  <a:pt x="80614" y="47286"/>
                  <a:pt x="78897" y="46072"/>
                </a:cubicBezTo>
                <a:cubicBezTo>
                  <a:pt x="77286" y="44879"/>
                  <a:pt x="76337" y="42995"/>
                  <a:pt x="76341" y="40995"/>
                </a:cubicBezTo>
                <a:lnTo>
                  <a:pt x="69987" y="40995"/>
                </a:lnTo>
                <a:lnTo>
                  <a:pt x="69987" y="41175"/>
                </a:lnTo>
                <a:cubicBezTo>
                  <a:pt x="69848" y="44429"/>
                  <a:pt x="71297" y="47550"/>
                  <a:pt x="73875" y="49552"/>
                </a:cubicBezTo>
                <a:cubicBezTo>
                  <a:pt x="76933" y="51974"/>
                  <a:pt x="80774" y="53199"/>
                  <a:pt x="84675" y="52996"/>
                </a:cubicBezTo>
                <a:cubicBezTo>
                  <a:pt x="88430" y="53195"/>
                  <a:pt x="92145" y="52135"/>
                  <a:pt x="95223" y="49982"/>
                </a:cubicBezTo>
                <a:cubicBezTo>
                  <a:pt x="97763" y="48169"/>
                  <a:pt x="99239" y="45220"/>
                  <a:pt x="99165" y="42107"/>
                </a:cubicBezTo>
                <a:cubicBezTo>
                  <a:pt x="99237" y="39438"/>
                  <a:pt x="98002" y="36902"/>
                  <a:pt x="95853" y="35309"/>
                </a:cubicBezTo>
                <a:cubicBezTo>
                  <a:pt x="92728" y="33212"/>
                  <a:pt x="89186" y="31811"/>
                  <a:pt x="85467" y="31201"/>
                </a:cubicBezTo>
                <a:cubicBezTo>
                  <a:pt x="83276" y="30883"/>
                  <a:pt x="81167" y="30146"/>
                  <a:pt x="79257" y="29030"/>
                </a:cubicBezTo>
                <a:cubicBezTo>
                  <a:pt x="78191" y="28189"/>
                  <a:pt x="77601" y="26885"/>
                  <a:pt x="77673" y="25532"/>
                </a:cubicBezTo>
                <a:cubicBezTo>
                  <a:pt x="77649" y="24065"/>
                  <a:pt x="78315" y="22673"/>
                  <a:pt x="79473" y="21765"/>
                </a:cubicBezTo>
                <a:cubicBezTo>
                  <a:pt x="80967" y="20698"/>
                  <a:pt x="82787" y="20177"/>
                  <a:pt x="84621" y="20294"/>
                </a:cubicBezTo>
                <a:cubicBezTo>
                  <a:pt x="86583" y="20190"/>
                  <a:pt x="88512" y="20832"/>
                  <a:pt x="90021" y="22088"/>
                </a:cubicBezTo>
                <a:cubicBezTo>
                  <a:pt x="91320" y="23164"/>
                  <a:pt x="92073" y="24763"/>
                  <a:pt x="92073" y="26447"/>
                </a:cubicBezTo>
                <a:lnTo>
                  <a:pt x="98427" y="26447"/>
                </a:lnTo>
                <a:lnTo>
                  <a:pt x="98427" y="26250"/>
                </a:lnTo>
                <a:cubicBezTo>
                  <a:pt x="98600" y="23148"/>
                  <a:pt x="97259" y="20156"/>
                  <a:pt x="94827" y="18213"/>
                </a:cubicBezTo>
                <a:cubicBezTo>
                  <a:pt x="92004" y="15955"/>
                  <a:pt x="88453" y="14801"/>
                  <a:pt x="84837" y="14966"/>
                </a:cubicBezTo>
                <a:cubicBezTo>
                  <a:pt x="81237" y="14799"/>
                  <a:pt x="77691" y="15892"/>
                  <a:pt x="74811" y="18052"/>
                </a:cubicBezTo>
                <a:cubicBezTo>
                  <a:pt x="72415" y="19799"/>
                  <a:pt x="70993" y="22574"/>
                  <a:pt x="70977" y="25532"/>
                </a:cubicBezTo>
                <a:cubicBezTo>
                  <a:pt x="70869" y="28221"/>
                  <a:pt x="72084" y="30793"/>
                  <a:pt x="74235" y="32421"/>
                </a:cubicBezTo>
                <a:cubicBezTo>
                  <a:pt x="77309" y="34457"/>
                  <a:pt x="80781" y="35820"/>
                  <a:pt x="84423" y="36421"/>
                </a:cubicBezTo>
                <a:cubicBezTo>
                  <a:pt x="86658" y="36798"/>
                  <a:pt x="88797" y="37621"/>
                  <a:pt x="90705" y="38842"/>
                </a:cubicBezTo>
                <a:cubicBezTo>
                  <a:pt x="91871" y="39711"/>
                  <a:pt x="92543" y="41088"/>
                  <a:pt x="92505" y="42538"/>
                </a:cubicBezTo>
                <a:cubicBezTo>
                  <a:pt x="92517" y="44048"/>
                  <a:pt x="91749" y="45458"/>
                  <a:pt x="90471" y="46269"/>
                </a:cubicBezTo>
                <a:cubicBezTo>
                  <a:pt x="88802" y="47288"/>
                  <a:pt x="86862" y="47776"/>
                  <a:pt x="84909" y="47668"/>
                </a:cubicBezTo>
                <a:moveTo>
                  <a:pt x="63885" y="48458"/>
                </a:moveTo>
                <a:lnTo>
                  <a:pt x="63885" y="48458"/>
                </a:lnTo>
                <a:lnTo>
                  <a:pt x="61257" y="44134"/>
                </a:lnTo>
                <a:cubicBezTo>
                  <a:pt x="58382" y="46608"/>
                  <a:pt x="54665" y="47893"/>
                  <a:pt x="50871" y="47722"/>
                </a:cubicBezTo>
                <a:cubicBezTo>
                  <a:pt x="48072" y="47849"/>
                  <a:pt x="45386" y="46612"/>
                  <a:pt x="43671" y="44404"/>
                </a:cubicBezTo>
                <a:cubicBezTo>
                  <a:pt x="41817" y="41879"/>
                  <a:pt x="40856" y="38812"/>
                  <a:pt x="40935" y="35685"/>
                </a:cubicBezTo>
                <a:lnTo>
                  <a:pt x="41043" y="35542"/>
                </a:lnTo>
                <a:lnTo>
                  <a:pt x="64839" y="35542"/>
                </a:lnTo>
                <a:lnTo>
                  <a:pt x="64839" y="31380"/>
                </a:lnTo>
                <a:cubicBezTo>
                  <a:pt x="65082" y="27050"/>
                  <a:pt x="63710" y="22780"/>
                  <a:pt x="60987" y="19397"/>
                </a:cubicBezTo>
                <a:cubicBezTo>
                  <a:pt x="58109" y="16351"/>
                  <a:pt x="54015" y="14746"/>
                  <a:pt x="49827" y="15020"/>
                </a:cubicBezTo>
                <a:cubicBezTo>
                  <a:pt x="45527" y="15008"/>
                  <a:pt x="41451" y="16932"/>
                  <a:pt x="38739" y="20258"/>
                </a:cubicBezTo>
                <a:cubicBezTo>
                  <a:pt x="35628" y="23833"/>
                  <a:pt x="33983" y="28445"/>
                  <a:pt x="34131" y="33174"/>
                </a:cubicBezTo>
                <a:lnTo>
                  <a:pt x="34131" y="34681"/>
                </a:lnTo>
                <a:cubicBezTo>
                  <a:pt x="33908" y="39504"/>
                  <a:pt x="35522" y="44233"/>
                  <a:pt x="38649" y="47919"/>
                </a:cubicBezTo>
                <a:cubicBezTo>
                  <a:pt x="41772" y="51299"/>
                  <a:pt x="46229" y="53138"/>
                  <a:pt x="50835" y="52942"/>
                </a:cubicBezTo>
                <a:cubicBezTo>
                  <a:pt x="56438" y="52942"/>
                  <a:pt x="60765" y="51441"/>
                  <a:pt x="63813" y="48440"/>
                </a:cubicBezTo>
                <a:moveTo>
                  <a:pt x="58143" y="30322"/>
                </a:moveTo>
                <a:lnTo>
                  <a:pt x="41241" y="30322"/>
                </a:lnTo>
                <a:lnTo>
                  <a:pt x="41241" y="30142"/>
                </a:lnTo>
                <a:cubicBezTo>
                  <a:pt x="41480" y="27509"/>
                  <a:pt x="42510" y="25010"/>
                  <a:pt x="44193" y="22967"/>
                </a:cubicBezTo>
                <a:cubicBezTo>
                  <a:pt x="45563" y="21216"/>
                  <a:pt x="47670" y="20195"/>
                  <a:pt x="49899" y="20204"/>
                </a:cubicBezTo>
                <a:cubicBezTo>
                  <a:pt x="52237" y="20061"/>
                  <a:pt x="54512" y="20994"/>
                  <a:pt x="56073" y="22734"/>
                </a:cubicBezTo>
                <a:cubicBezTo>
                  <a:pt x="57567" y="24624"/>
                  <a:pt x="58326" y="26987"/>
                  <a:pt x="58215" y="29389"/>
                </a:cubicBezTo>
                <a:close/>
                <a:moveTo>
                  <a:pt x="-393" y="3019"/>
                </a:moveTo>
                <a:lnTo>
                  <a:pt x="-393" y="8221"/>
                </a:lnTo>
                <a:lnTo>
                  <a:pt x="15213" y="8221"/>
                </a:lnTo>
                <a:lnTo>
                  <a:pt x="15213" y="52153"/>
                </a:lnTo>
                <a:lnTo>
                  <a:pt x="21873" y="52153"/>
                </a:lnTo>
                <a:lnTo>
                  <a:pt x="21873" y="8437"/>
                </a:lnTo>
                <a:lnTo>
                  <a:pt x="37713" y="8437"/>
                </a:lnTo>
                <a:lnTo>
                  <a:pt x="37713" y="3234"/>
                </a:lnTo>
                <a:close/>
              </a:path>
            </a:pathLst>
          </a:custGeom>
          <a:solidFill>
            <a:srgbClr val="FFFFFF"/>
          </a:solidFill>
          <a:ln w="179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37306086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8673A1F-92B8-409E-AE11-DCB6A378F0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71217" y="-1"/>
            <a:ext cx="5972782" cy="57150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C803F61-A5F2-4074-B062-6B9503D038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287656" y="241300"/>
            <a:ext cx="6432067" cy="5137151"/>
          </a:xfrm>
          <a:custGeom>
            <a:avLst/>
            <a:gdLst>
              <a:gd name="connsiteX0" fmla="*/ 0 w 6430671"/>
              <a:gd name="connsiteY0" fmla="*/ 0 h 4619625"/>
              <a:gd name="connsiteX1" fmla="*/ 6430671 w 6430671"/>
              <a:gd name="connsiteY1" fmla="*/ 0 h 4619625"/>
              <a:gd name="connsiteX2" fmla="*/ 6430671 w 6430671"/>
              <a:gd name="connsiteY2" fmla="*/ 4619625 h 4619625"/>
              <a:gd name="connsiteX3" fmla="*/ 0 w 6430671"/>
              <a:gd name="connsiteY3" fmla="*/ 4619625 h 4619625"/>
              <a:gd name="connsiteX4" fmla="*/ 0 w 6430671"/>
              <a:gd name="connsiteY4" fmla="*/ 0 h 4619625"/>
              <a:gd name="connsiteX0" fmla="*/ 1396 w 6432067"/>
              <a:gd name="connsiteY0" fmla="*/ 0 h 4619625"/>
              <a:gd name="connsiteX1" fmla="*/ 6432067 w 6432067"/>
              <a:gd name="connsiteY1" fmla="*/ 0 h 4619625"/>
              <a:gd name="connsiteX2" fmla="*/ 6432067 w 6432067"/>
              <a:gd name="connsiteY2" fmla="*/ 4619625 h 4619625"/>
              <a:gd name="connsiteX3" fmla="*/ 1396 w 6432067"/>
              <a:gd name="connsiteY3" fmla="*/ 4619625 h 4619625"/>
              <a:gd name="connsiteX4" fmla="*/ 0 w 6432067"/>
              <a:gd name="connsiteY4" fmla="*/ 4418012 h 4619625"/>
              <a:gd name="connsiteX5" fmla="*/ 1396 w 6432067"/>
              <a:gd name="connsiteY5" fmla="*/ 0 h 4619625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1396 w 6432067"/>
              <a:gd name="connsiteY4" fmla="*/ 4619625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194310 w 6432067"/>
              <a:gd name="connsiteY4" fmla="*/ 4623436 h 4623436"/>
              <a:gd name="connsiteX5" fmla="*/ 47116 w 6432067"/>
              <a:gd name="connsiteY5" fmla="*/ 4571684 h 4623436"/>
              <a:gd name="connsiteX6" fmla="*/ 0 w 6432067"/>
              <a:gd name="connsiteY6" fmla="*/ 4421506 h 4623436"/>
              <a:gd name="connsiteX7" fmla="*/ 1396 w 6432067"/>
              <a:gd name="connsiteY7" fmla="*/ 3494 h 4623436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2882265 w 6432067"/>
              <a:gd name="connsiteY4" fmla="*/ 4621530 h 4623436"/>
              <a:gd name="connsiteX5" fmla="*/ 194310 w 6432067"/>
              <a:gd name="connsiteY5" fmla="*/ 4623436 h 4623436"/>
              <a:gd name="connsiteX6" fmla="*/ 47116 w 6432067"/>
              <a:gd name="connsiteY6" fmla="*/ 4571684 h 4623436"/>
              <a:gd name="connsiteX7" fmla="*/ 0 w 6432067"/>
              <a:gd name="connsiteY7" fmla="*/ 4421506 h 4623436"/>
              <a:gd name="connsiteX8" fmla="*/ 1396 w 6432067"/>
              <a:gd name="connsiteY8" fmla="*/ 3494 h 462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32067" h="4623436">
                <a:moveTo>
                  <a:pt x="1396" y="3494"/>
                </a:moveTo>
                <a:lnTo>
                  <a:pt x="2880360" y="0"/>
                </a:lnTo>
                <a:lnTo>
                  <a:pt x="6432067" y="3494"/>
                </a:lnTo>
                <a:lnTo>
                  <a:pt x="6432067" y="4623119"/>
                </a:lnTo>
                <a:lnTo>
                  <a:pt x="2882265" y="4621530"/>
                </a:lnTo>
                <a:lnTo>
                  <a:pt x="194310" y="4623436"/>
                </a:lnTo>
                <a:cubicBezTo>
                  <a:pt x="116670" y="4621425"/>
                  <a:pt x="82846" y="4613700"/>
                  <a:pt x="47116" y="4571684"/>
                </a:cubicBezTo>
                <a:cubicBezTo>
                  <a:pt x="10456" y="4533055"/>
                  <a:pt x="465" y="4488710"/>
                  <a:pt x="0" y="4421506"/>
                </a:cubicBezTo>
                <a:cubicBezTo>
                  <a:pt x="465" y="2948835"/>
                  <a:pt x="931" y="1476165"/>
                  <a:pt x="1396" y="3494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8F7113-2164-43C7-BAF0-8FEBAA704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C16F057-00B6-4B12-892A-3287F76635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4292" y="4975408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800" b="0" spc="60" baseline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1917840-DBCD-436A-9429-87076875E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4292" y="3078209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presenter name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ED76A8C-5BD4-4439-B760-ADDC30892B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4292" y="3624422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date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61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99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401015-1CB3-48DA-B113-09DC32280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288926" y="245182"/>
            <a:ext cx="8567420" cy="5132917"/>
          </a:xfrm>
          <a:custGeom>
            <a:avLst/>
            <a:gdLst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0 w 8567420"/>
              <a:gd name="connsiteY3" fmla="*/ 4619625 h 4619625"/>
              <a:gd name="connsiteX4" fmla="*/ 0 w 8567420"/>
              <a:gd name="connsiteY4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0 w 8567420"/>
              <a:gd name="connsiteY4" fmla="*/ 4619625 h 4619625"/>
              <a:gd name="connsiteX5" fmla="*/ 0 w 8567420"/>
              <a:gd name="connsiteY5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0 w 8567420"/>
              <a:gd name="connsiteY4" fmla="*/ 46196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67420" h="4619625">
                <a:moveTo>
                  <a:pt x="0" y="0"/>
                </a:moveTo>
                <a:lnTo>
                  <a:pt x="8567420" y="0"/>
                </a:lnTo>
                <a:lnTo>
                  <a:pt x="8567420" y="4619625"/>
                </a:lnTo>
                <a:lnTo>
                  <a:pt x="232751" y="4617060"/>
                </a:lnTo>
                <a:cubicBezTo>
                  <a:pt x="121952" y="4620520"/>
                  <a:pt x="73676" y="4602487"/>
                  <a:pt x="41031" y="4568825"/>
                </a:cubicBezTo>
                <a:cubicBezTo>
                  <a:pt x="11804" y="4534755"/>
                  <a:pt x="162" y="4504592"/>
                  <a:pt x="243" y="442558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7A9E3D-9770-4554-BE69-33A69F49B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C569F68-644E-4364-B5D7-F0507DB207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4292" y="4975408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800" b="0" spc="60" baseline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AF5CA3-2529-4D60-86A8-9B48601CE9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4292" y="3078209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presenter name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FB5BBE-2968-4A8E-ADAF-042534B69E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4292" y="3624422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date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37666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B0283-CA88-4782-AE3F-B2441EDE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9DA09-DF30-43A3-AD5B-AC3355C72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719138" indent="-182563">
              <a:defRPr/>
            </a:lvl5pPr>
            <a:lvl6pPr>
              <a:defRPr lang="en-GB" sz="1200" dirty="0">
                <a:solidFill>
                  <a:schemeClr val="tx1"/>
                </a:solidFill>
                <a:latin typeface="+mn-lt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719138" lvl="5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A33D9"/>
              </a:buClr>
              <a:buSzPct val="80000"/>
              <a:buChar char="•"/>
            </a:pPr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F8ABD-EF8B-4405-B0E2-45926EBD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265C0E-16C2-4939-AE23-EB054831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36436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C26082-7179-4441-9B8E-6F8FC382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499AE0-ADE9-4336-A6C8-8F992C0C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0090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00990" y="815170"/>
            <a:ext cx="4168140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/>
          </p:nvPr>
        </p:nvSpPr>
        <p:spPr>
          <a:xfrm>
            <a:off x="4650207" y="815170"/>
            <a:ext cx="4206456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EB393CD-15F5-464F-9EED-3FD55C0B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0462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971550" y="1137710"/>
            <a:ext cx="3600450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EB393CD-15F5-464F-9EED-3FD55C0B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47379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971548" y="1137710"/>
            <a:ext cx="2524932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/>
          </p:nvPr>
        </p:nvSpPr>
        <p:spPr>
          <a:xfrm>
            <a:off x="3651639" y="1137710"/>
            <a:ext cx="2524932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8"/>
          </p:nvPr>
        </p:nvSpPr>
        <p:spPr>
          <a:xfrm>
            <a:off x="6331730" y="1137710"/>
            <a:ext cx="2524932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D540016-41F3-49E2-BB96-CB24F856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5496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971550" y="1137708"/>
            <a:ext cx="1831950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/>
          </p:nvPr>
        </p:nvSpPr>
        <p:spPr>
          <a:xfrm>
            <a:off x="2989272" y="1137710"/>
            <a:ext cx="1831950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8"/>
          </p:nvPr>
        </p:nvSpPr>
        <p:spPr>
          <a:xfrm>
            <a:off x="5006993" y="1137710"/>
            <a:ext cx="1831950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20"/>
          </p:nvPr>
        </p:nvSpPr>
        <p:spPr>
          <a:xfrm>
            <a:off x="7024713" y="1137710"/>
            <a:ext cx="1831950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550C0B1-71C1-4223-A2AD-B0E72880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21187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40E87D5-0B71-4724-8DEF-FD76347C39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925" y="245182"/>
            <a:ext cx="8583612" cy="516819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FB2C7C8-E6CB-4812-A9F7-9F337B400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Divider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46190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236D2F7-3AE7-4A19-BAE6-67CF70AFB6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925" y="241300"/>
            <a:ext cx="8583612" cy="5139822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2D8372-2F1F-44B1-A8DC-E0B041F616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16881" y="-1"/>
            <a:ext cx="7427119" cy="57150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1E5B9E4-06F7-41E5-B816-17A021727C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1701800" y="241299"/>
            <a:ext cx="5017924" cy="5136799"/>
          </a:xfrm>
          <a:custGeom>
            <a:avLst/>
            <a:gdLst>
              <a:gd name="connsiteX0" fmla="*/ 0 w 6430671"/>
              <a:gd name="connsiteY0" fmla="*/ 0 h 4619625"/>
              <a:gd name="connsiteX1" fmla="*/ 6430671 w 6430671"/>
              <a:gd name="connsiteY1" fmla="*/ 0 h 4619625"/>
              <a:gd name="connsiteX2" fmla="*/ 6430671 w 6430671"/>
              <a:gd name="connsiteY2" fmla="*/ 4619625 h 4619625"/>
              <a:gd name="connsiteX3" fmla="*/ 0 w 6430671"/>
              <a:gd name="connsiteY3" fmla="*/ 4619625 h 4619625"/>
              <a:gd name="connsiteX4" fmla="*/ 0 w 6430671"/>
              <a:gd name="connsiteY4" fmla="*/ 0 h 4619625"/>
              <a:gd name="connsiteX0" fmla="*/ 1396 w 6432067"/>
              <a:gd name="connsiteY0" fmla="*/ 0 h 4619625"/>
              <a:gd name="connsiteX1" fmla="*/ 6432067 w 6432067"/>
              <a:gd name="connsiteY1" fmla="*/ 0 h 4619625"/>
              <a:gd name="connsiteX2" fmla="*/ 6432067 w 6432067"/>
              <a:gd name="connsiteY2" fmla="*/ 4619625 h 4619625"/>
              <a:gd name="connsiteX3" fmla="*/ 1396 w 6432067"/>
              <a:gd name="connsiteY3" fmla="*/ 4619625 h 4619625"/>
              <a:gd name="connsiteX4" fmla="*/ 0 w 6432067"/>
              <a:gd name="connsiteY4" fmla="*/ 4418012 h 4619625"/>
              <a:gd name="connsiteX5" fmla="*/ 1396 w 6432067"/>
              <a:gd name="connsiteY5" fmla="*/ 0 h 4619625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1396 w 6432067"/>
              <a:gd name="connsiteY4" fmla="*/ 4619625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194310 w 6432067"/>
              <a:gd name="connsiteY4" fmla="*/ 4623436 h 4623436"/>
              <a:gd name="connsiteX5" fmla="*/ 47116 w 6432067"/>
              <a:gd name="connsiteY5" fmla="*/ 4571684 h 4623436"/>
              <a:gd name="connsiteX6" fmla="*/ 0 w 6432067"/>
              <a:gd name="connsiteY6" fmla="*/ 4421506 h 4623436"/>
              <a:gd name="connsiteX7" fmla="*/ 1396 w 6432067"/>
              <a:gd name="connsiteY7" fmla="*/ 3494 h 4623436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2882265 w 6432067"/>
              <a:gd name="connsiteY4" fmla="*/ 4621530 h 4623436"/>
              <a:gd name="connsiteX5" fmla="*/ 194310 w 6432067"/>
              <a:gd name="connsiteY5" fmla="*/ 4623436 h 4623436"/>
              <a:gd name="connsiteX6" fmla="*/ 47116 w 6432067"/>
              <a:gd name="connsiteY6" fmla="*/ 4571684 h 4623436"/>
              <a:gd name="connsiteX7" fmla="*/ 0 w 6432067"/>
              <a:gd name="connsiteY7" fmla="*/ 4421506 h 4623436"/>
              <a:gd name="connsiteX8" fmla="*/ 1396 w 6432067"/>
              <a:gd name="connsiteY8" fmla="*/ 3494 h 4623436"/>
              <a:gd name="connsiteX0" fmla="*/ 0 w 6432067"/>
              <a:gd name="connsiteY0" fmla="*/ 4421506 h 4623436"/>
              <a:gd name="connsiteX1" fmla="*/ 1396 w 6432067"/>
              <a:gd name="connsiteY1" fmla="*/ 3494 h 4623436"/>
              <a:gd name="connsiteX2" fmla="*/ 2880360 w 6432067"/>
              <a:gd name="connsiteY2" fmla="*/ 0 h 4623436"/>
              <a:gd name="connsiteX3" fmla="*/ 6432067 w 6432067"/>
              <a:gd name="connsiteY3" fmla="*/ 3494 h 4623436"/>
              <a:gd name="connsiteX4" fmla="*/ 6432067 w 6432067"/>
              <a:gd name="connsiteY4" fmla="*/ 4623119 h 4623436"/>
              <a:gd name="connsiteX5" fmla="*/ 2882265 w 6432067"/>
              <a:gd name="connsiteY5" fmla="*/ 4621530 h 4623436"/>
              <a:gd name="connsiteX6" fmla="*/ 194310 w 6432067"/>
              <a:gd name="connsiteY6" fmla="*/ 4623436 h 4623436"/>
              <a:gd name="connsiteX7" fmla="*/ 47116 w 6432067"/>
              <a:gd name="connsiteY7" fmla="*/ 4571684 h 4623436"/>
              <a:gd name="connsiteX8" fmla="*/ 91440 w 6432067"/>
              <a:gd name="connsiteY8" fmla="*/ 4512946 h 4623436"/>
              <a:gd name="connsiteX0" fmla="*/ 0 w 6430671"/>
              <a:gd name="connsiteY0" fmla="*/ 3494 h 4623436"/>
              <a:gd name="connsiteX1" fmla="*/ 2878964 w 6430671"/>
              <a:gd name="connsiteY1" fmla="*/ 0 h 4623436"/>
              <a:gd name="connsiteX2" fmla="*/ 6430671 w 6430671"/>
              <a:gd name="connsiteY2" fmla="*/ 3494 h 4623436"/>
              <a:gd name="connsiteX3" fmla="*/ 6430671 w 6430671"/>
              <a:gd name="connsiteY3" fmla="*/ 4623119 h 4623436"/>
              <a:gd name="connsiteX4" fmla="*/ 2880869 w 6430671"/>
              <a:gd name="connsiteY4" fmla="*/ 4621530 h 4623436"/>
              <a:gd name="connsiteX5" fmla="*/ 192914 w 6430671"/>
              <a:gd name="connsiteY5" fmla="*/ 4623436 h 4623436"/>
              <a:gd name="connsiteX6" fmla="*/ 45720 w 6430671"/>
              <a:gd name="connsiteY6" fmla="*/ 4571684 h 4623436"/>
              <a:gd name="connsiteX7" fmla="*/ 90044 w 6430671"/>
              <a:gd name="connsiteY7" fmla="*/ 4512946 h 4623436"/>
              <a:gd name="connsiteX0" fmla="*/ 2859835 w 6411542"/>
              <a:gd name="connsiteY0" fmla="*/ 0 h 4623436"/>
              <a:gd name="connsiteX1" fmla="*/ 6411542 w 6411542"/>
              <a:gd name="connsiteY1" fmla="*/ 3494 h 4623436"/>
              <a:gd name="connsiteX2" fmla="*/ 6411542 w 6411542"/>
              <a:gd name="connsiteY2" fmla="*/ 4623119 h 4623436"/>
              <a:gd name="connsiteX3" fmla="*/ 2861740 w 6411542"/>
              <a:gd name="connsiteY3" fmla="*/ 4621530 h 4623436"/>
              <a:gd name="connsiteX4" fmla="*/ 173785 w 6411542"/>
              <a:gd name="connsiteY4" fmla="*/ 4623436 h 4623436"/>
              <a:gd name="connsiteX5" fmla="*/ 26591 w 6411542"/>
              <a:gd name="connsiteY5" fmla="*/ 4571684 h 4623436"/>
              <a:gd name="connsiteX6" fmla="*/ 70915 w 6411542"/>
              <a:gd name="connsiteY6" fmla="*/ 4512946 h 4623436"/>
              <a:gd name="connsiteX0" fmla="*/ 2833244 w 6384951"/>
              <a:gd name="connsiteY0" fmla="*/ 0 h 4623436"/>
              <a:gd name="connsiteX1" fmla="*/ 6384951 w 6384951"/>
              <a:gd name="connsiteY1" fmla="*/ 3494 h 4623436"/>
              <a:gd name="connsiteX2" fmla="*/ 6384951 w 6384951"/>
              <a:gd name="connsiteY2" fmla="*/ 4623119 h 4623436"/>
              <a:gd name="connsiteX3" fmla="*/ 2835149 w 6384951"/>
              <a:gd name="connsiteY3" fmla="*/ 4621530 h 4623436"/>
              <a:gd name="connsiteX4" fmla="*/ 147194 w 6384951"/>
              <a:gd name="connsiteY4" fmla="*/ 4623436 h 4623436"/>
              <a:gd name="connsiteX5" fmla="*/ 0 w 6384951"/>
              <a:gd name="connsiteY5" fmla="*/ 4571684 h 4623436"/>
              <a:gd name="connsiteX0" fmla="*/ 2686050 w 6237757"/>
              <a:gd name="connsiteY0" fmla="*/ 0 h 4623436"/>
              <a:gd name="connsiteX1" fmla="*/ 6237757 w 6237757"/>
              <a:gd name="connsiteY1" fmla="*/ 3494 h 4623436"/>
              <a:gd name="connsiteX2" fmla="*/ 6237757 w 6237757"/>
              <a:gd name="connsiteY2" fmla="*/ 4623119 h 4623436"/>
              <a:gd name="connsiteX3" fmla="*/ 2687955 w 6237757"/>
              <a:gd name="connsiteY3" fmla="*/ 4621530 h 4623436"/>
              <a:gd name="connsiteX4" fmla="*/ 0 w 6237757"/>
              <a:gd name="connsiteY4" fmla="*/ 4623436 h 4623436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4" fmla="*/ 0 w 3551707"/>
              <a:gd name="connsiteY4" fmla="*/ 0 h 46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1707" h="4623119">
                <a:moveTo>
                  <a:pt x="0" y="0"/>
                </a:moveTo>
                <a:lnTo>
                  <a:pt x="3551707" y="3494"/>
                </a:lnTo>
                <a:lnTo>
                  <a:pt x="3551707" y="4623119"/>
                </a:lnTo>
                <a:lnTo>
                  <a:pt x="1905" y="46215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9804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555761-E40F-430F-A34E-67BF3C3F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Divider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2740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08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B0283-CA88-4782-AE3F-B2441EDE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9DA09-DF30-43A3-AD5B-AC3355C72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106777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97BC53-A07E-4E18-B108-0AF6F71B7663}"/>
              </a:ext>
            </a:extLst>
          </p:cNvPr>
          <p:cNvSpPr/>
          <p:nvPr userDrawn="1"/>
        </p:nvSpPr>
        <p:spPr bwMode="auto">
          <a:xfrm>
            <a:off x="971550" y="1137711"/>
            <a:ext cx="3843598" cy="3829401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C3DAC-6C63-4D6A-B7DF-B00CB75F2D94}"/>
              </a:ext>
            </a:extLst>
          </p:cNvPr>
          <p:cNvSpPr/>
          <p:nvPr userDrawn="1"/>
        </p:nvSpPr>
        <p:spPr bwMode="auto">
          <a:xfrm>
            <a:off x="5013065" y="1137711"/>
            <a:ext cx="3843598" cy="3829401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EB393CD-15F5-464F-9EED-3FD55C0B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75703A94-DCB8-4C56-80AF-3F49A4D84D0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1152525" y="1659821"/>
            <a:ext cx="3468688" cy="3162652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Chart Placeholder 19">
            <a:extLst>
              <a:ext uri="{FF2B5EF4-FFF2-40B4-BE49-F238E27FC236}">
                <a16:creationId xmlns:a16="http://schemas.microsoft.com/office/drawing/2014/main" id="{1A7614B1-5DE4-4A94-9DE0-99377842E2EB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203031" y="1659821"/>
            <a:ext cx="3468688" cy="3162652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08E7721-74C8-4184-8605-8D7E60D0D9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52525" y="1257653"/>
            <a:ext cx="3468688" cy="402167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chart tile here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BDF0327-F0E0-45B3-8F05-AD0A9D5E564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3031" y="1257653"/>
            <a:ext cx="3468688" cy="402167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chart tile here</a:t>
            </a:r>
          </a:p>
        </p:txBody>
      </p:sp>
    </p:spTree>
    <p:extLst>
      <p:ext uri="{BB962C8B-B14F-4D97-AF65-F5344CB8AC3E}">
        <p14:creationId xmlns:p14="http://schemas.microsoft.com/office/powerpoint/2010/main" val="310029601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71549" y="1137711"/>
            <a:ext cx="3448051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572001" y="1137711"/>
            <a:ext cx="4284663" cy="382940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8AB1A34-9D2C-4ECA-BAAB-C4BA7FED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219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971551" y="1137711"/>
            <a:ext cx="7885113" cy="382940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8AB1A34-9D2C-4ECA-BAAB-C4BA7FED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71946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03989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8AB1A34-9D2C-4ECA-BAAB-C4BA7FED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75B578-642F-498F-A4D7-D3164CD1DD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1549" y="1137711"/>
            <a:ext cx="2785112" cy="3829401"/>
          </a:xfrm>
        </p:spPr>
        <p:txBody>
          <a:bodyPr/>
          <a:lstStyle>
            <a:lvl1pPr marL="57150" indent="-57150">
              <a:lnSpc>
                <a:spcPct val="100000"/>
              </a:lnSpc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44420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71549" y="1137711"/>
            <a:ext cx="2785112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886200" y="1137711"/>
            <a:ext cx="2430780" cy="382940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79E7D8D-E6EB-47F9-ABA7-99195FFD59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31281" y="1137711"/>
            <a:ext cx="2425383" cy="382940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1312B77-F299-4699-B7F6-43BEF9A3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98146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71549" y="1137711"/>
            <a:ext cx="3390589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17FAFCC-5C68-454E-9399-DD406B76BD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9" y="1137710"/>
            <a:ext cx="4284663" cy="184855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A107733-3B7C-49E1-8B41-9CBEC482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F6B3AFC-D834-4276-82FA-913B69527F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0" y="3096391"/>
            <a:ext cx="2098888" cy="187072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CB66F6ED-C475-4A63-9FA3-72BD7FDF2D8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73547" y="3096391"/>
            <a:ext cx="2083116" cy="187072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25716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71549" y="1137711"/>
            <a:ext cx="3390589" cy="3829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17FAFCC-5C68-454E-9399-DD406B76BD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00" y="1137706"/>
            <a:ext cx="2098888" cy="184855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590987C0-A11C-4EB3-937C-F228F6D4FC7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73547" y="1137706"/>
            <a:ext cx="2083116" cy="184855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A107733-3B7C-49E1-8B41-9CBEC482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98098"/>
            <a:ext cx="300990" cy="160000"/>
          </a:xfrm>
        </p:spPr>
        <p:txBody>
          <a:bodyPr/>
          <a:lstStyle/>
          <a:p>
            <a:fld id="{10E06D4D-4404-4A75-9536-AEBA5642777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F6B3AFC-D834-4276-82FA-913B69527F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0" y="3090334"/>
            <a:ext cx="2098888" cy="187072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CB66F6ED-C475-4A63-9FA3-72BD7FDF2D8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73547" y="3090334"/>
            <a:ext cx="2083116" cy="187072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0417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803402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400051" y="1481667"/>
            <a:ext cx="1951200" cy="192360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532538" y="1481667"/>
            <a:ext cx="1951200" cy="192360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4665025" y="1481667"/>
            <a:ext cx="1951200" cy="192360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6797513" y="1481667"/>
            <a:ext cx="1951200" cy="192360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8355013" cy="349250"/>
          </a:xfrm>
        </p:spPr>
        <p:txBody>
          <a:bodyPr lIns="0" tIns="36000" anchor="ctr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6FE09DC-D550-45AE-A53B-163F2F6BE5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0050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7F09A84-E43F-4ABA-B456-1698CFB7F2A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532538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18F9E2D-A25D-4F03-B3DC-2E1E0F0535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65025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6D274D1-B897-4A79-91F2-899B36DAE7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797513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32064764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400051" y="1735667"/>
            <a:ext cx="1271277" cy="178963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1815528" y="1735667"/>
            <a:ext cx="1271277" cy="178963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3231005" y="1735667"/>
            <a:ext cx="1271277" cy="178963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646482" y="1735667"/>
            <a:ext cx="1271277" cy="178963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8355013" cy="349250"/>
          </a:xfrm>
        </p:spPr>
        <p:txBody>
          <a:bodyPr lIns="0" tIns="36000" anchor="ctr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/>
          </p:nvPr>
        </p:nvSpPr>
        <p:spPr>
          <a:xfrm>
            <a:off x="6061959" y="1735667"/>
            <a:ext cx="1271277" cy="1789630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7477434" y="1735667"/>
            <a:ext cx="1271277" cy="178963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246C8E5-3BF1-4418-8BCB-B94257A7B7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0051" y="3710580"/>
            <a:ext cx="1271277" cy="964366"/>
          </a:xfrm>
        </p:spPr>
        <p:txBody>
          <a:bodyPr/>
          <a:lstStyle>
            <a:lvl1pPr algn="ctr">
              <a:defRPr b="1"/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002C479-2BAD-4383-BB36-1C32B77FAE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815528" y="3710580"/>
            <a:ext cx="1271277" cy="964366"/>
          </a:xfrm>
        </p:spPr>
        <p:txBody>
          <a:bodyPr/>
          <a:lstStyle>
            <a:lvl1pPr algn="ctr">
              <a:defRPr b="1"/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90F4C98E-0E92-4C52-9918-D4D5A6EEC7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31005" y="3710580"/>
            <a:ext cx="1271277" cy="964366"/>
          </a:xfrm>
        </p:spPr>
        <p:txBody>
          <a:bodyPr/>
          <a:lstStyle>
            <a:lvl1pPr algn="ctr">
              <a:defRPr b="1"/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9A8540F-61B4-4496-A00B-C0E627223DA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46482" y="3710580"/>
            <a:ext cx="1271277" cy="964366"/>
          </a:xfrm>
        </p:spPr>
        <p:txBody>
          <a:bodyPr/>
          <a:lstStyle>
            <a:lvl1pPr algn="ctr">
              <a:defRPr b="1"/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9CE51FA3-917E-4128-9181-3FE75585BFD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61959" y="3710580"/>
            <a:ext cx="1271277" cy="964366"/>
          </a:xfrm>
        </p:spPr>
        <p:txBody>
          <a:bodyPr/>
          <a:lstStyle>
            <a:lvl1pPr algn="ctr">
              <a:defRPr b="1"/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C2F4C83-295C-491D-837A-D9EB2E1702E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77434" y="3710580"/>
            <a:ext cx="1271277" cy="964366"/>
          </a:xfrm>
        </p:spPr>
        <p:txBody>
          <a:bodyPr/>
          <a:lstStyle>
            <a:lvl1pPr algn="ctr">
              <a:defRPr b="1"/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150374096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C26082-7179-4441-9B8E-6F8FC382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798282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00051" y="1486075"/>
            <a:ext cx="1951665" cy="3611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/>
          </p:nvPr>
        </p:nvSpPr>
        <p:spPr>
          <a:xfrm>
            <a:off x="2534499" y="1486075"/>
            <a:ext cx="6220564" cy="3611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8355013" cy="349250"/>
          </a:xfrm>
        </p:spPr>
        <p:txBody>
          <a:bodyPr lIns="0" tIns="36000" anchor="ctr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386831021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13494"/>
            <a:ext cx="5398077" cy="50535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00050" y="1486075"/>
            <a:ext cx="5398077" cy="3611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5715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5406605" cy="349250"/>
          </a:xfrm>
        </p:spPr>
        <p:txBody>
          <a:bodyPr lIns="0" tIns="36000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66452646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13494"/>
            <a:ext cx="4019550" cy="50535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00050" y="1486075"/>
            <a:ext cx="4019550" cy="3611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572000" y="0"/>
            <a:ext cx="4572000" cy="5715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4025900" cy="349250"/>
          </a:xfrm>
        </p:spPr>
        <p:txBody>
          <a:bodyPr lIns="0" tIns="36000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2274264701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213494"/>
            <a:ext cx="1921119" cy="50535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00051" y="1486075"/>
            <a:ext cx="1921119" cy="3611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2432050" y="0"/>
            <a:ext cx="6711950" cy="5715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1927468" cy="349250"/>
          </a:xfrm>
        </p:spPr>
        <p:txBody>
          <a:bodyPr lIns="0" tIns="36000" anchor="ctr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94190115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COL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432050" y="0"/>
            <a:ext cx="6711950" cy="5715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213494"/>
            <a:ext cx="1921119" cy="505358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00051" y="1486075"/>
            <a:ext cx="1921119" cy="3611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1927468" cy="349250"/>
          </a:xfrm>
        </p:spPr>
        <p:txBody>
          <a:bodyPr lIns="0" tIns="36000" anchor="ctr"/>
          <a:lstStyle>
            <a:lvl1pPr algn="l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277774147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CO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432050" y="0"/>
            <a:ext cx="6711950" cy="5715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213494"/>
            <a:ext cx="1921119" cy="505358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00051" y="1486075"/>
            <a:ext cx="1921119" cy="3611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1927468" cy="349250"/>
          </a:xfrm>
        </p:spPr>
        <p:txBody>
          <a:bodyPr lIns="0" tIns="36000" anchor="ctr"/>
          <a:lstStyle>
            <a:lvl1pPr algn="l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376279439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7"/>
          </p:nvPr>
        </p:nvSpPr>
        <p:spPr>
          <a:xfrm>
            <a:off x="4760687" y="1486075"/>
            <a:ext cx="4003675" cy="361156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/>
          </p:nvPr>
        </p:nvSpPr>
        <p:spPr>
          <a:xfrm>
            <a:off x="393701" y="1486075"/>
            <a:ext cx="4003675" cy="3611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8355013" cy="349250"/>
          </a:xfrm>
        </p:spPr>
        <p:txBody>
          <a:bodyPr lIns="0" tIns="36000" anchor="ctr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386744654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347208506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971550" y="5298098"/>
            <a:ext cx="3497580" cy="15974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2672866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ase_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198287" y="1148331"/>
            <a:ext cx="2743201" cy="591342"/>
          </a:xfrm>
          <a:prstGeom prst="rect">
            <a:avLst/>
          </a:prstGeom>
          <a:solidFill>
            <a:schemeClr val="accent2"/>
          </a:solidFill>
        </p:spPr>
        <p:txBody>
          <a:bodyPr lIns="36000" tIns="36000" bIns="54000"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3197082" y="1738162"/>
            <a:ext cx="2744391" cy="1155000"/>
          </a:xfrm>
          <a:prstGeom prst="rect">
            <a:avLst/>
          </a:prstGeom>
        </p:spPr>
        <p:txBody>
          <a:bodyPr lIns="180000" tIns="72000" rIns="180000" bIns="72000">
            <a:noAutofit/>
          </a:bodyPr>
          <a:lstStyle>
            <a:lvl1pPr marL="135000" indent="-135000">
              <a:defRPr sz="1200">
                <a:solidFill>
                  <a:srgbClr val="002744"/>
                </a:solidFill>
              </a:defRPr>
            </a:lvl1pPr>
            <a:lvl2pPr marL="0" indent="0">
              <a:spcBef>
                <a:spcPts val="1436"/>
              </a:spcBef>
              <a:buNone/>
              <a:defRPr sz="1078">
                <a:solidFill>
                  <a:schemeClr val="tx2"/>
                </a:solidFill>
              </a:defRPr>
            </a:lvl2pPr>
            <a:lvl3pPr>
              <a:defRPr sz="1078"/>
            </a:lvl3pPr>
            <a:lvl4pPr>
              <a:defRPr sz="1078"/>
            </a:lvl4pPr>
            <a:lvl5pPr>
              <a:defRPr sz="107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148525" y="1148331"/>
            <a:ext cx="2743201" cy="591342"/>
          </a:xfrm>
          <a:prstGeom prst="rect">
            <a:avLst/>
          </a:prstGeom>
          <a:solidFill>
            <a:schemeClr val="accent2"/>
          </a:solidFill>
        </p:spPr>
        <p:txBody>
          <a:bodyPr lIns="36000" tIns="36000" bIns="54000"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147321" y="1738162"/>
            <a:ext cx="2744391" cy="1155000"/>
          </a:xfrm>
          <a:prstGeom prst="rect">
            <a:avLst/>
          </a:prstGeom>
        </p:spPr>
        <p:txBody>
          <a:bodyPr lIns="180000" tIns="72000" rIns="180000" bIns="72000">
            <a:noAutofit/>
          </a:bodyPr>
          <a:lstStyle>
            <a:lvl1pPr marL="135000" indent="-135000">
              <a:defRPr sz="1200">
                <a:solidFill>
                  <a:srgbClr val="002744"/>
                </a:solidFill>
              </a:defRPr>
            </a:lvl1pPr>
            <a:lvl2pPr marL="0" indent="0">
              <a:spcBef>
                <a:spcPts val="1436"/>
              </a:spcBef>
              <a:buNone/>
              <a:defRPr sz="1078">
                <a:solidFill>
                  <a:schemeClr val="tx2"/>
                </a:solidFill>
              </a:defRPr>
            </a:lvl2pPr>
            <a:lvl3pPr>
              <a:defRPr sz="1078"/>
            </a:lvl3pPr>
            <a:lvl4pPr>
              <a:defRPr sz="1078"/>
            </a:lvl4pPr>
            <a:lvl5pPr>
              <a:defRPr sz="107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48049" y="1148331"/>
            <a:ext cx="2743201" cy="591342"/>
          </a:xfrm>
          <a:prstGeom prst="rect">
            <a:avLst/>
          </a:prstGeom>
          <a:solidFill>
            <a:schemeClr val="accent2"/>
          </a:solidFill>
        </p:spPr>
        <p:txBody>
          <a:bodyPr lIns="36000" tIns="36000" bIns="54000"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32377" y="2971683"/>
            <a:ext cx="2574866" cy="15388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1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246846" y="1738162"/>
            <a:ext cx="2744391" cy="1155000"/>
          </a:xfrm>
          <a:prstGeom prst="rect">
            <a:avLst/>
          </a:prstGeom>
        </p:spPr>
        <p:txBody>
          <a:bodyPr lIns="180000" tIns="72000" rIns="180000" bIns="72000">
            <a:noAutofit/>
          </a:bodyPr>
          <a:lstStyle>
            <a:lvl1pPr marL="135000" indent="-135000">
              <a:defRPr sz="1200">
                <a:solidFill>
                  <a:srgbClr val="002744"/>
                </a:solidFill>
              </a:defRPr>
            </a:lvl1pPr>
            <a:lvl2pPr marL="0" indent="0">
              <a:spcBef>
                <a:spcPts val="1436"/>
              </a:spcBef>
              <a:buNone/>
              <a:defRPr sz="1078">
                <a:solidFill>
                  <a:schemeClr val="tx2"/>
                </a:solidFill>
              </a:defRPr>
            </a:lvl2pPr>
            <a:lvl3pPr>
              <a:defRPr sz="1078"/>
            </a:lvl3pPr>
            <a:lvl4pPr>
              <a:defRPr sz="1078"/>
            </a:lvl4pPr>
            <a:lvl5pPr>
              <a:defRPr sz="107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3194421" y="4567629"/>
            <a:ext cx="2744391" cy="39372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1436"/>
              </a:spcBef>
              <a:buNone/>
              <a:defRPr sz="1078">
                <a:solidFill>
                  <a:schemeClr val="tx2"/>
                </a:solidFill>
              </a:defRPr>
            </a:lvl2pPr>
            <a:lvl3pPr>
              <a:defRPr sz="1078"/>
            </a:lvl3pPr>
            <a:lvl4pPr>
              <a:defRPr sz="1078"/>
            </a:lvl4pPr>
            <a:lvl5pPr>
              <a:defRPr sz="107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6147321" y="4567629"/>
            <a:ext cx="2744391" cy="39372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1436"/>
              </a:spcBef>
              <a:buNone/>
              <a:defRPr sz="1078">
                <a:solidFill>
                  <a:schemeClr val="tx2"/>
                </a:solidFill>
              </a:defRPr>
            </a:lvl2pPr>
            <a:lvl3pPr>
              <a:defRPr sz="1078"/>
            </a:lvl3pPr>
            <a:lvl4pPr>
              <a:defRPr sz="1078"/>
            </a:lvl4pPr>
            <a:lvl5pPr>
              <a:defRPr sz="107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46846" y="4567629"/>
            <a:ext cx="2744391" cy="39372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1436"/>
              </a:spcBef>
              <a:buNone/>
              <a:defRPr sz="1078">
                <a:solidFill>
                  <a:schemeClr val="tx2"/>
                </a:solidFill>
              </a:defRPr>
            </a:lvl2pPr>
            <a:lvl3pPr>
              <a:defRPr sz="1078"/>
            </a:lvl3pPr>
            <a:lvl4pPr>
              <a:defRPr sz="1078"/>
            </a:lvl4pPr>
            <a:lvl5pPr>
              <a:defRPr sz="107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6843" y="1149616"/>
            <a:ext cx="2744391" cy="343575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504" tIns="215504" rIns="215504" bIns="215504" rtlCol="0" anchor="t" anchorCtr="0"/>
          <a:lstStyle/>
          <a:p>
            <a:pPr marL="0" lvl="1" algn="ctr" defTabSz="547163">
              <a:lnSpc>
                <a:spcPct val="110000"/>
              </a:lnSpc>
            </a:pPr>
            <a:endParaRPr lang="en-GB" sz="958" dirty="0">
              <a:solidFill>
                <a:schemeClr val="tx1"/>
              </a:solidFill>
            </a:endParaRP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3281110" y="2971683"/>
            <a:ext cx="2574866" cy="15388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1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25"/>
          </p:nvPr>
        </p:nvSpPr>
        <p:spPr>
          <a:xfrm>
            <a:off x="6229843" y="2971683"/>
            <a:ext cx="2574866" cy="15388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1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3195981" y="1149616"/>
            <a:ext cx="2744391" cy="343575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504" tIns="215504" rIns="215504" bIns="215504" rtlCol="0" anchor="t" anchorCtr="0"/>
          <a:lstStyle/>
          <a:p>
            <a:pPr marL="0" lvl="1" algn="ctr" defTabSz="547163">
              <a:lnSpc>
                <a:spcPct val="110000"/>
              </a:lnSpc>
            </a:pPr>
            <a:endParaRPr lang="en-GB" sz="958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45122" y="1149616"/>
            <a:ext cx="2744391" cy="343575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504" tIns="215504" rIns="215504" bIns="215504" rtlCol="0" anchor="t" anchorCtr="0"/>
          <a:lstStyle/>
          <a:p>
            <a:pPr marL="0" lvl="1" algn="ctr" defTabSz="547163">
              <a:lnSpc>
                <a:spcPct val="110000"/>
              </a:lnSpc>
            </a:pPr>
            <a:endParaRPr lang="en-GB" sz="958" dirty="0">
              <a:solidFill>
                <a:schemeClr val="tx1"/>
              </a:solidFill>
            </a:endParaRPr>
          </a:p>
        </p:txBody>
      </p:sp>
      <p:sp>
        <p:nvSpPr>
          <p:cNvPr id="36" name="Title Placeholder 1"/>
          <p:cNvSpPr>
            <a:spLocks noGrp="1"/>
          </p:cNvSpPr>
          <p:nvPr>
            <p:ph type="title"/>
          </p:nvPr>
        </p:nvSpPr>
        <p:spPr>
          <a:xfrm>
            <a:off x="256503" y="443707"/>
            <a:ext cx="8631514" cy="42603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26"/>
          </p:nvPr>
        </p:nvSpPr>
        <p:spPr>
          <a:xfrm>
            <a:off x="971550" y="5298098"/>
            <a:ext cx="3497580" cy="15974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 txBox="1">
            <a:spLocks/>
          </p:cNvSpPr>
          <p:nvPr userDrawn="1"/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4867-F919-44F8-B697-D913750C1CBE}" type="slidenum">
              <a:rPr lang="en-GB" sz="700" smtClean="0"/>
              <a:pPr/>
              <a:t>‹#›</a:t>
            </a:fld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2991856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95287" y="737305"/>
            <a:ext cx="4031055" cy="4229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/>
          </p:nvPr>
        </p:nvSpPr>
        <p:spPr>
          <a:xfrm>
            <a:off x="4725749" y="737306"/>
            <a:ext cx="4128692" cy="4229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737EF9-002F-4D9B-B3AD-5537848F7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60183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59" y="271976"/>
            <a:ext cx="8630841" cy="426000"/>
          </a:xfrm>
        </p:spPr>
        <p:txBody>
          <a:bodyPr/>
          <a:lstStyle>
            <a:lvl1pPr>
              <a:defRPr>
                <a:latin typeface="+mn-lt"/>
                <a:cs typeface="Yantramanav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57" y="839427"/>
            <a:ext cx="8631900" cy="3810000"/>
          </a:xfrm>
        </p:spPr>
        <p:txBody>
          <a:bodyPr/>
          <a:lstStyle>
            <a:lvl1pPr>
              <a:spcBef>
                <a:spcPts val="180"/>
              </a:spcBef>
              <a:spcAft>
                <a:spcPts val="180"/>
              </a:spcAft>
              <a:defRPr>
                <a:solidFill>
                  <a:schemeClr val="tx1"/>
                </a:solidFill>
                <a:latin typeface="+mj-lt"/>
                <a:cs typeface="Yantramanav Light" panose="02000000000000000000" pitchFamily="2" charset="0"/>
              </a:defRPr>
            </a:lvl1pPr>
            <a:lvl2pPr>
              <a:spcBef>
                <a:spcPts val="180"/>
              </a:spcBef>
              <a:spcAft>
                <a:spcPts val="180"/>
              </a:spcAft>
              <a:defRPr>
                <a:solidFill>
                  <a:schemeClr val="tx1"/>
                </a:solidFill>
                <a:latin typeface="+mj-lt"/>
                <a:cs typeface="Yantramanav Light" panose="02000000000000000000" pitchFamily="2" charset="0"/>
              </a:defRPr>
            </a:lvl2pPr>
            <a:lvl3pPr>
              <a:spcBef>
                <a:spcPts val="180"/>
              </a:spcBef>
              <a:spcAft>
                <a:spcPts val="180"/>
              </a:spcAft>
              <a:defRPr sz="1440">
                <a:solidFill>
                  <a:schemeClr val="tx1"/>
                </a:solidFill>
                <a:latin typeface="+mj-lt"/>
                <a:cs typeface="Yantramanav Light" panose="02000000000000000000" pitchFamily="2" charset="0"/>
              </a:defRPr>
            </a:lvl3pPr>
            <a:lvl4pPr>
              <a:spcBef>
                <a:spcPts val="180"/>
              </a:spcBef>
              <a:spcAft>
                <a:spcPts val="180"/>
              </a:spcAft>
              <a:defRPr>
                <a:solidFill>
                  <a:schemeClr val="tx1"/>
                </a:solidFill>
                <a:latin typeface="+mj-lt"/>
                <a:cs typeface="Yantramanav Light" panose="02000000000000000000" pitchFamily="2" charset="0"/>
              </a:defRPr>
            </a:lvl4pPr>
            <a:lvl5pPr>
              <a:spcBef>
                <a:spcPts val="180"/>
              </a:spcBef>
              <a:spcAft>
                <a:spcPts val="180"/>
              </a:spcAft>
              <a:defRPr>
                <a:solidFill>
                  <a:schemeClr val="tx1"/>
                </a:solidFill>
                <a:latin typeface="+mj-lt"/>
                <a:cs typeface="Yantramanav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29C-7B44-6A45-8DC5-F1B5D819486E}" type="slidenum">
              <a:rPr lang="en-US" smtClean="0">
                <a:solidFill>
                  <a:srgbClr val="AEB2B2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EB2B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37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9B3E-D809-48F9-9096-3989AFD8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6E595-50AD-49A7-9B26-468AE468B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92F79-CB73-4429-80E2-1857C8EEE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40A28-B452-4DB4-86C7-77DA2508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258C7-A0EF-408F-851E-7A1AD490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A520E-2C41-447C-9BC6-995374312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299B-4C8F-44ED-AB9D-2948B2ED1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8848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F5F7442-C13A-4C9F-9E85-F6ADE4C4DA8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925" y="241300"/>
            <a:ext cx="8583612" cy="5139822"/>
          </a:xfrm>
          <a:prstGeom prst="rect">
            <a:avLst/>
          </a:prstGeom>
        </p:spPr>
      </p:pic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8673A1F-92B8-409E-AE11-DCB6A378F0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71217" y="-1"/>
            <a:ext cx="5972782" cy="57150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C803F61-A5F2-4074-B062-6B9503D038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3168017" y="241299"/>
            <a:ext cx="3551707" cy="5136799"/>
          </a:xfrm>
          <a:custGeom>
            <a:avLst/>
            <a:gdLst>
              <a:gd name="connsiteX0" fmla="*/ 0 w 6430671"/>
              <a:gd name="connsiteY0" fmla="*/ 0 h 4619625"/>
              <a:gd name="connsiteX1" fmla="*/ 6430671 w 6430671"/>
              <a:gd name="connsiteY1" fmla="*/ 0 h 4619625"/>
              <a:gd name="connsiteX2" fmla="*/ 6430671 w 6430671"/>
              <a:gd name="connsiteY2" fmla="*/ 4619625 h 4619625"/>
              <a:gd name="connsiteX3" fmla="*/ 0 w 6430671"/>
              <a:gd name="connsiteY3" fmla="*/ 4619625 h 4619625"/>
              <a:gd name="connsiteX4" fmla="*/ 0 w 6430671"/>
              <a:gd name="connsiteY4" fmla="*/ 0 h 4619625"/>
              <a:gd name="connsiteX0" fmla="*/ 1396 w 6432067"/>
              <a:gd name="connsiteY0" fmla="*/ 0 h 4619625"/>
              <a:gd name="connsiteX1" fmla="*/ 6432067 w 6432067"/>
              <a:gd name="connsiteY1" fmla="*/ 0 h 4619625"/>
              <a:gd name="connsiteX2" fmla="*/ 6432067 w 6432067"/>
              <a:gd name="connsiteY2" fmla="*/ 4619625 h 4619625"/>
              <a:gd name="connsiteX3" fmla="*/ 1396 w 6432067"/>
              <a:gd name="connsiteY3" fmla="*/ 4619625 h 4619625"/>
              <a:gd name="connsiteX4" fmla="*/ 0 w 6432067"/>
              <a:gd name="connsiteY4" fmla="*/ 4418012 h 4619625"/>
              <a:gd name="connsiteX5" fmla="*/ 1396 w 6432067"/>
              <a:gd name="connsiteY5" fmla="*/ 0 h 4619625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1396 w 6432067"/>
              <a:gd name="connsiteY4" fmla="*/ 4619625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194310 w 6432067"/>
              <a:gd name="connsiteY4" fmla="*/ 4623436 h 4623436"/>
              <a:gd name="connsiteX5" fmla="*/ 47116 w 6432067"/>
              <a:gd name="connsiteY5" fmla="*/ 4571684 h 4623436"/>
              <a:gd name="connsiteX6" fmla="*/ 0 w 6432067"/>
              <a:gd name="connsiteY6" fmla="*/ 4421506 h 4623436"/>
              <a:gd name="connsiteX7" fmla="*/ 1396 w 6432067"/>
              <a:gd name="connsiteY7" fmla="*/ 3494 h 4623436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2882265 w 6432067"/>
              <a:gd name="connsiteY4" fmla="*/ 4621530 h 4623436"/>
              <a:gd name="connsiteX5" fmla="*/ 194310 w 6432067"/>
              <a:gd name="connsiteY5" fmla="*/ 4623436 h 4623436"/>
              <a:gd name="connsiteX6" fmla="*/ 47116 w 6432067"/>
              <a:gd name="connsiteY6" fmla="*/ 4571684 h 4623436"/>
              <a:gd name="connsiteX7" fmla="*/ 0 w 6432067"/>
              <a:gd name="connsiteY7" fmla="*/ 4421506 h 4623436"/>
              <a:gd name="connsiteX8" fmla="*/ 1396 w 6432067"/>
              <a:gd name="connsiteY8" fmla="*/ 3494 h 4623436"/>
              <a:gd name="connsiteX0" fmla="*/ 0 w 6432067"/>
              <a:gd name="connsiteY0" fmla="*/ 4421506 h 4623436"/>
              <a:gd name="connsiteX1" fmla="*/ 1396 w 6432067"/>
              <a:gd name="connsiteY1" fmla="*/ 3494 h 4623436"/>
              <a:gd name="connsiteX2" fmla="*/ 2880360 w 6432067"/>
              <a:gd name="connsiteY2" fmla="*/ 0 h 4623436"/>
              <a:gd name="connsiteX3" fmla="*/ 6432067 w 6432067"/>
              <a:gd name="connsiteY3" fmla="*/ 3494 h 4623436"/>
              <a:gd name="connsiteX4" fmla="*/ 6432067 w 6432067"/>
              <a:gd name="connsiteY4" fmla="*/ 4623119 h 4623436"/>
              <a:gd name="connsiteX5" fmla="*/ 2882265 w 6432067"/>
              <a:gd name="connsiteY5" fmla="*/ 4621530 h 4623436"/>
              <a:gd name="connsiteX6" fmla="*/ 194310 w 6432067"/>
              <a:gd name="connsiteY6" fmla="*/ 4623436 h 4623436"/>
              <a:gd name="connsiteX7" fmla="*/ 47116 w 6432067"/>
              <a:gd name="connsiteY7" fmla="*/ 4571684 h 4623436"/>
              <a:gd name="connsiteX8" fmla="*/ 91440 w 6432067"/>
              <a:gd name="connsiteY8" fmla="*/ 4512946 h 4623436"/>
              <a:gd name="connsiteX0" fmla="*/ 0 w 6430671"/>
              <a:gd name="connsiteY0" fmla="*/ 3494 h 4623436"/>
              <a:gd name="connsiteX1" fmla="*/ 2878964 w 6430671"/>
              <a:gd name="connsiteY1" fmla="*/ 0 h 4623436"/>
              <a:gd name="connsiteX2" fmla="*/ 6430671 w 6430671"/>
              <a:gd name="connsiteY2" fmla="*/ 3494 h 4623436"/>
              <a:gd name="connsiteX3" fmla="*/ 6430671 w 6430671"/>
              <a:gd name="connsiteY3" fmla="*/ 4623119 h 4623436"/>
              <a:gd name="connsiteX4" fmla="*/ 2880869 w 6430671"/>
              <a:gd name="connsiteY4" fmla="*/ 4621530 h 4623436"/>
              <a:gd name="connsiteX5" fmla="*/ 192914 w 6430671"/>
              <a:gd name="connsiteY5" fmla="*/ 4623436 h 4623436"/>
              <a:gd name="connsiteX6" fmla="*/ 45720 w 6430671"/>
              <a:gd name="connsiteY6" fmla="*/ 4571684 h 4623436"/>
              <a:gd name="connsiteX7" fmla="*/ 90044 w 6430671"/>
              <a:gd name="connsiteY7" fmla="*/ 4512946 h 4623436"/>
              <a:gd name="connsiteX0" fmla="*/ 2859835 w 6411542"/>
              <a:gd name="connsiteY0" fmla="*/ 0 h 4623436"/>
              <a:gd name="connsiteX1" fmla="*/ 6411542 w 6411542"/>
              <a:gd name="connsiteY1" fmla="*/ 3494 h 4623436"/>
              <a:gd name="connsiteX2" fmla="*/ 6411542 w 6411542"/>
              <a:gd name="connsiteY2" fmla="*/ 4623119 h 4623436"/>
              <a:gd name="connsiteX3" fmla="*/ 2861740 w 6411542"/>
              <a:gd name="connsiteY3" fmla="*/ 4621530 h 4623436"/>
              <a:gd name="connsiteX4" fmla="*/ 173785 w 6411542"/>
              <a:gd name="connsiteY4" fmla="*/ 4623436 h 4623436"/>
              <a:gd name="connsiteX5" fmla="*/ 26591 w 6411542"/>
              <a:gd name="connsiteY5" fmla="*/ 4571684 h 4623436"/>
              <a:gd name="connsiteX6" fmla="*/ 70915 w 6411542"/>
              <a:gd name="connsiteY6" fmla="*/ 4512946 h 4623436"/>
              <a:gd name="connsiteX0" fmla="*/ 2833244 w 6384951"/>
              <a:gd name="connsiteY0" fmla="*/ 0 h 4623436"/>
              <a:gd name="connsiteX1" fmla="*/ 6384951 w 6384951"/>
              <a:gd name="connsiteY1" fmla="*/ 3494 h 4623436"/>
              <a:gd name="connsiteX2" fmla="*/ 6384951 w 6384951"/>
              <a:gd name="connsiteY2" fmla="*/ 4623119 h 4623436"/>
              <a:gd name="connsiteX3" fmla="*/ 2835149 w 6384951"/>
              <a:gd name="connsiteY3" fmla="*/ 4621530 h 4623436"/>
              <a:gd name="connsiteX4" fmla="*/ 147194 w 6384951"/>
              <a:gd name="connsiteY4" fmla="*/ 4623436 h 4623436"/>
              <a:gd name="connsiteX5" fmla="*/ 0 w 6384951"/>
              <a:gd name="connsiteY5" fmla="*/ 4571684 h 4623436"/>
              <a:gd name="connsiteX0" fmla="*/ 2686050 w 6237757"/>
              <a:gd name="connsiteY0" fmla="*/ 0 h 4623436"/>
              <a:gd name="connsiteX1" fmla="*/ 6237757 w 6237757"/>
              <a:gd name="connsiteY1" fmla="*/ 3494 h 4623436"/>
              <a:gd name="connsiteX2" fmla="*/ 6237757 w 6237757"/>
              <a:gd name="connsiteY2" fmla="*/ 4623119 h 4623436"/>
              <a:gd name="connsiteX3" fmla="*/ 2687955 w 6237757"/>
              <a:gd name="connsiteY3" fmla="*/ 4621530 h 4623436"/>
              <a:gd name="connsiteX4" fmla="*/ 0 w 6237757"/>
              <a:gd name="connsiteY4" fmla="*/ 4623436 h 4623436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4" fmla="*/ 0 w 3551707"/>
              <a:gd name="connsiteY4" fmla="*/ 0 h 46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1707" h="4623119">
                <a:moveTo>
                  <a:pt x="0" y="0"/>
                </a:moveTo>
                <a:lnTo>
                  <a:pt x="3551707" y="3494"/>
                </a:lnTo>
                <a:lnTo>
                  <a:pt x="3551707" y="4623119"/>
                </a:lnTo>
                <a:lnTo>
                  <a:pt x="1905" y="46215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9804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8F7113-2164-43C7-BAF0-8FEBAA704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1917840-DBCD-436A-9429-87076875E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4292" y="3078209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presenter name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ED76A8C-5BD4-4439-B760-ADDC30892B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4292" y="3624422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date here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03FA8C0-FD85-BB4C-9024-10CD9CCAC0C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809" y="454024"/>
            <a:ext cx="1058400" cy="584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A329161-4ADA-BA4A-919F-F1CC75AB989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795" y="5063409"/>
            <a:ext cx="1097876" cy="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64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99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8673A1F-92B8-409E-AE11-DCB6A378F0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71217" y="-1"/>
            <a:ext cx="5972782" cy="57150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C803F61-A5F2-4074-B062-6B9503D038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287656" y="241300"/>
            <a:ext cx="6432067" cy="5137151"/>
          </a:xfrm>
          <a:custGeom>
            <a:avLst/>
            <a:gdLst>
              <a:gd name="connsiteX0" fmla="*/ 0 w 6430671"/>
              <a:gd name="connsiteY0" fmla="*/ 0 h 4619625"/>
              <a:gd name="connsiteX1" fmla="*/ 6430671 w 6430671"/>
              <a:gd name="connsiteY1" fmla="*/ 0 h 4619625"/>
              <a:gd name="connsiteX2" fmla="*/ 6430671 w 6430671"/>
              <a:gd name="connsiteY2" fmla="*/ 4619625 h 4619625"/>
              <a:gd name="connsiteX3" fmla="*/ 0 w 6430671"/>
              <a:gd name="connsiteY3" fmla="*/ 4619625 h 4619625"/>
              <a:gd name="connsiteX4" fmla="*/ 0 w 6430671"/>
              <a:gd name="connsiteY4" fmla="*/ 0 h 4619625"/>
              <a:gd name="connsiteX0" fmla="*/ 1396 w 6432067"/>
              <a:gd name="connsiteY0" fmla="*/ 0 h 4619625"/>
              <a:gd name="connsiteX1" fmla="*/ 6432067 w 6432067"/>
              <a:gd name="connsiteY1" fmla="*/ 0 h 4619625"/>
              <a:gd name="connsiteX2" fmla="*/ 6432067 w 6432067"/>
              <a:gd name="connsiteY2" fmla="*/ 4619625 h 4619625"/>
              <a:gd name="connsiteX3" fmla="*/ 1396 w 6432067"/>
              <a:gd name="connsiteY3" fmla="*/ 4619625 h 4619625"/>
              <a:gd name="connsiteX4" fmla="*/ 0 w 6432067"/>
              <a:gd name="connsiteY4" fmla="*/ 4418012 h 4619625"/>
              <a:gd name="connsiteX5" fmla="*/ 1396 w 6432067"/>
              <a:gd name="connsiteY5" fmla="*/ 0 h 4619625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1396 w 6432067"/>
              <a:gd name="connsiteY4" fmla="*/ 4619625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194310 w 6432067"/>
              <a:gd name="connsiteY4" fmla="*/ 4623436 h 4623436"/>
              <a:gd name="connsiteX5" fmla="*/ 47116 w 6432067"/>
              <a:gd name="connsiteY5" fmla="*/ 4571684 h 4623436"/>
              <a:gd name="connsiteX6" fmla="*/ 0 w 6432067"/>
              <a:gd name="connsiteY6" fmla="*/ 4421506 h 4623436"/>
              <a:gd name="connsiteX7" fmla="*/ 1396 w 6432067"/>
              <a:gd name="connsiteY7" fmla="*/ 3494 h 4623436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2882265 w 6432067"/>
              <a:gd name="connsiteY4" fmla="*/ 4621530 h 4623436"/>
              <a:gd name="connsiteX5" fmla="*/ 194310 w 6432067"/>
              <a:gd name="connsiteY5" fmla="*/ 4623436 h 4623436"/>
              <a:gd name="connsiteX6" fmla="*/ 47116 w 6432067"/>
              <a:gd name="connsiteY6" fmla="*/ 4571684 h 4623436"/>
              <a:gd name="connsiteX7" fmla="*/ 0 w 6432067"/>
              <a:gd name="connsiteY7" fmla="*/ 4421506 h 4623436"/>
              <a:gd name="connsiteX8" fmla="*/ 1396 w 6432067"/>
              <a:gd name="connsiteY8" fmla="*/ 3494 h 462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32067" h="4623436">
                <a:moveTo>
                  <a:pt x="1396" y="3494"/>
                </a:moveTo>
                <a:lnTo>
                  <a:pt x="2880360" y="0"/>
                </a:lnTo>
                <a:lnTo>
                  <a:pt x="6432067" y="3494"/>
                </a:lnTo>
                <a:lnTo>
                  <a:pt x="6432067" y="4623119"/>
                </a:lnTo>
                <a:lnTo>
                  <a:pt x="2882265" y="4621530"/>
                </a:lnTo>
                <a:lnTo>
                  <a:pt x="194310" y="4623436"/>
                </a:lnTo>
                <a:cubicBezTo>
                  <a:pt x="116670" y="4621425"/>
                  <a:pt x="82846" y="4613700"/>
                  <a:pt x="47116" y="4571684"/>
                </a:cubicBezTo>
                <a:cubicBezTo>
                  <a:pt x="10456" y="4533055"/>
                  <a:pt x="465" y="4488710"/>
                  <a:pt x="0" y="4421506"/>
                </a:cubicBezTo>
                <a:cubicBezTo>
                  <a:pt x="465" y="2948835"/>
                  <a:pt x="931" y="1476165"/>
                  <a:pt x="1396" y="3494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8F7113-2164-43C7-BAF0-8FEBAA704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C16F057-00B6-4B12-892A-3287F76635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4292" y="4975408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800" b="0" spc="60" baseline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1917840-DBCD-436A-9429-87076875E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4292" y="3078209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presenter name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ED76A8C-5BD4-4439-B760-ADDC30892B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4292" y="3624422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date here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23F3EF7-4E6F-134A-858A-B9C623C678F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0809" y="454024"/>
            <a:ext cx="1058400" cy="584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54CD375-D404-C441-BDA8-CDA77371E7B3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795" y="5063409"/>
            <a:ext cx="1097876" cy="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10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99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401015-1CB3-48DA-B113-09DC32280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288926" y="245182"/>
            <a:ext cx="8567420" cy="5132917"/>
          </a:xfrm>
          <a:custGeom>
            <a:avLst/>
            <a:gdLst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0 w 8567420"/>
              <a:gd name="connsiteY3" fmla="*/ 4619625 h 4619625"/>
              <a:gd name="connsiteX4" fmla="*/ 0 w 8567420"/>
              <a:gd name="connsiteY4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0 w 8567420"/>
              <a:gd name="connsiteY4" fmla="*/ 4619625 h 4619625"/>
              <a:gd name="connsiteX5" fmla="*/ 0 w 8567420"/>
              <a:gd name="connsiteY5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0 w 8567420"/>
              <a:gd name="connsiteY4" fmla="*/ 46196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  <a:gd name="connsiteX0" fmla="*/ 0 w 8567420"/>
              <a:gd name="connsiteY0" fmla="*/ 0 h 4619625"/>
              <a:gd name="connsiteX1" fmla="*/ 8567420 w 8567420"/>
              <a:gd name="connsiteY1" fmla="*/ 0 h 4619625"/>
              <a:gd name="connsiteX2" fmla="*/ 8567420 w 8567420"/>
              <a:gd name="connsiteY2" fmla="*/ 4619625 h 4619625"/>
              <a:gd name="connsiteX3" fmla="*/ 232751 w 8567420"/>
              <a:gd name="connsiteY3" fmla="*/ 4617060 h 4619625"/>
              <a:gd name="connsiteX4" fmla="*/ 41031 w 8567420"/>
              <a:gd name="connsiteY4" fmla="*/ 4568825 h 4619625"/>
              <a:gd name="connsiteX5" fmla="*/ 243 w 8567420"/>
              <a:gd name="connsiteY5" fmla="*/ 4425583 h 4619625"/>
              <a:gd name="connsiteX6" fmla="*/ 0 w 8567420"/>
              <a:gd name="connsiteY6" fmla="*/ 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67420" h="4619625">
                <a:moveTo>
                  <a:pt x="0" y="0"/>
                </a:moveTo>
                <a:lnTo>
                  <a:pt x="8567420" y="0"/>
                </a:lnTo>
                <a:lnTo>
                  <a:pt x="8567420" y="4619625"/>
                </a:lnTo>
                <a:lnTo>
                  <a:pt x="232751" y="4617060"/>
                </a:lnTo>
                <a:cubicBezTo>
                  <a:pt x="121952" y="4620520"/>
                  <a:pt x="73676" y="4602487"/>
                  <a:pt x="41031" y="4568825"/>
                </a:cubicBezTo>
                <a:cubicBezTo>
                  <a:pt x="11804" y="4534755"/>
                  <a:pt x="162" y="4504592"/>
                  <a:pt x="243" y="442558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7A9E3D-9770-4554-BE69-33A69F49B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C569F68-644E-4364-B5D7-F0507DB207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4292" y="4975408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800" b="0" spc="60" baseline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AF5CA3-2529-4D60-86A8-9B48601CE9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4292" y="3078209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presenter name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FB5BBE-2968-4A8E-ADAF-042534B69E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4292" y="3624422"/>
            <a:ext cx="3194610" cy="262307"/>
          </a:xfrm>
        </p:spPr>
        <p:txBody>
          <a:bodyPr lIns="0" tIns="36000"/>
          <a:lstStyle>
            <a:lvl1pPr algn="l">
              <a:spcAft>
                <a:spcPts val="0"/>
              </a:spcAft>
              <a:defRPr sz="1000" b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date here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BE545AD-36C6-A742-B046-1A935233F991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0809" y="454024"/>
            <a:ext cx="1058400" cy="584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D9F5B8F-E044-D543-9BA4-8B6FA1076A5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795" y="5063409"/>
            <a:ext cx="1097876" cy="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6921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B0283-CA88-4782-AE3F-B2441EDE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9DA09-DF30-43A3-AD5B-AC3355C72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E1DD65-BB50-F045-A894-73E69B3EDC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12603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C26082-7179-4441-9B8E-6F8FC382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7590C1-2B86-4F47-9B47-1177DC004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524490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8" y="365125"/>
            <a:ext cx="8440783" cy="47442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13657" y="1040947"/>
            <a:ext cx="4032000" cy="400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/>
          </p:nvPr>
        </p:nvSpPr>
        <p:spPr>
          <a:xfrm>
            <a:off x="4715521" y="1040947"/>
            <a:ext cx="4032000" cy="400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5F56BC0D-AC37-844B-BC95-8FBCB324CA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076583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95288" y="1137709"/>
            <a:ext cx="8461375" cy="38294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3658" y="365125"/>
            <a:ext cx="8440783" cy="47442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A6ED583-CCF6-6649-B9C9-DA29CC2E30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085155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95287" y="983746"/>
            <a:ext cx="2628000" cy="3983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7"/>
          </p:nvPr>
        </p:nvSpPr>
        <p:spPr>
          <a:xfrm>
            <a:off x="3301077" y="983746"/>
            <a:ext cx="2628000" cy="3983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8"/>
          </p:nvPr>
        </p:nvSpPr>
        <p:spPr>
          <a:xfrm>
            <a:off x="6206867" y="983746"/>
            <a:ext cx="2628000" cy="3983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CFDE0C4-29A8-D84E-8D86-596FB9E363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85721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95288" y="737306"/>
            <a:ext cx="8461375" cy="4229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35C10-6EF4-4730-8124-F1B531A8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98112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413657" y="994355"/>
            <a:ext cx="1872000" cy="39433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2585335" y="994355"/>
            <a:ext cx="1872000" cy="39433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4757013" y="983746"/>
            <a:ext cx="1872000" cy="39433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6928690" y="983746"/>
            <a:ext cx="1872000" cy="39433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75898CA-29E5-2740-9062-FF430CA376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87752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40E87D5-0B71-4724-8DEF-FD76347C39B1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925" y="245182"/>
            <a:ext cx="8583612" cy="516819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FB2C7C8-E6CB-4812-A9F7-9F337B400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Divider title here</a:t>
            </a:r>
            <a:endParaRPr lang="en-GB" dirty="0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103FA8C0-FD85-BB4C-9024-10CD9CCAC0C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620" y="475640"/>
            <a:ext cx="1058400" cy="584000"/>
          </a:xfrm>
          <a:prstGeom prst="rect">
            <a:avLst/>
          </a:prstGeom>
        </p:spPr>
      </p:pic>
      <p:pic>
        <p:nvPicPr>
          <p:cNvPr id="8" name="Graphic 11">
            <a:extLst>
              <a:ext uri="{FF2B5EF4-FFF2-40B4-BE49-F238E27FC236}">
                <a16:creationId xmlns:a16="http://schemas.microsoft.com/office/drawing/2014/main" id="{EA329161-4ADA-BA4A-919F-F1CC75AB989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620" y="4977549"/>
            <a:ext cx="1097876" cy="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6659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236D2F7-3AE7-4A19-BAE6-67CF70AFB635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925" y="241300"/>
            <a:ext cx="8583612" cy="5139822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2D8372-2F1F-44B1-A8DC-E0B041F616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16881" y="-1"/>
            <a:ext cx="7427119" cy="57150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1E5B9E4-06F7-41E5-B816-17A021727C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1701800" y="241299"/>
            <a:ext cx="5017924" cy="5136799"/>
          </a:xfrm>
          <a:custGeom>
            <a:avLst/>
            <a:gdLst>
              <a:gd name="connsiteX0" fmla="*/ 0 w 6430671"/>
              <a:gd name="connsiteY0" fmla="*/ 0 h 4619625"/>
              <a:gd name="connsiteX1" fmla="*/ 6430671 w 6430671"/>
              <a:gd name="connsiteY1" fmla="*/ 0 h 4619625"/>
              <a:gd name="connsiteX2" fmla="*/ 6430671 w 6430671"/>
              <a:gd name="connsiteY2" fmla="*/ 4619625 h 4619625"/>
              <a:gd name="connsiteX3" fmla="*/ 0 w 6430671"/>
              <a:gd name="connsiteY3" fmla="*/ 4619625 h 4619625"/>
              <a:gd name="connsiteX4" fmla="*/ 0 w 6430671"/>
              <a:gd name="connsiteY4" fmla="*/ 0 h 4619625"/>
              <a:gd name="connsiteX0" fmla="*/ 1396 w 6432067"/>
              <a:gd name="connsiteY0" fmla="*/ 0 h 4619625"/>
              <a:gd name="connsiteX1" fmla="*/ 6432067 w 6432067"/>
              <a:gd name="connsiteY1" fmla="*/ 0 h 4619625"/>
              <a:gd name="connsiteX2" fmla="*/ 6432067 w 6432067"/>
              <a:gd name="connsiteY2" fmla="*/ 4619625 h 4619625"/>
              <a:gd name="connsiteX3" fmla="*/ 1396 w 6432067"/>
              <a:gd name="connsiteY3" fmla="*/ 4619625 h 4619625"/>
              <a:gd name="connsiteX4" fmla="*/ 0 w 6432067"/>
              <a:gd name="connsiteY4" fmla="*/ 4418012 h 4619625"/>
              <a:gd name="connsiteX5" fmla="*/ 1396 w 6432067"/>
              <a:gd name="connsiteY5" fmla="*/ 0 h 4619625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1396 w 6432067"/>
              <a:gd name="connsiteY4" fmla="*/ 4619625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0 h 4619942"/>
              <a:gd name="connsiteX1" fmla="*/ 6432067 w 6432067"/>
              <a:gd name="connsiteY1" fmla="*/ 0 h 4619942"/>
              <a:gd name="connsiteX2" fmla="*/ 6432067 w 6432067"/>
              <a:gd name="connsiteY2" fmla="*/ 4619625 h 4619942"/>
              <a:gd name="connsiteX3" fmla="*/ 194310 w 6432067"/>
              <a:gd name="connsiteY3" fmla="*/ 4619942 h 4619942"/>
              <a:gd name="connsiteX4" fmla="*/ 47116 w 6432067"/>
              <a:gd name="connsiteY4" fmla="*/ 4568190 h 4619942"/>
              <a:gd name="connsiteX5" fmla="*/ 0 w 6432067"/>
              <a:gd name="connsiteY5" fmla="*/ 4418012 h 4619942"/>
              <a:gd name="connsiteX6" fmla="*/ 1396 w 6432067"/>
              <a:gd name="connsiteY6" fmla="*/ 0 h 4619942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194310 w 6432067"/>
              <a:gd name="connsiteY4" fmla="*/ 4623436 h 4623436"/>
              <a:gd name="connsiteX5" fmla="*/ 47116 w 6432067"/>
              <a:gd name="connsiteY5" fmla="*/ 4571684 h 4623436"/>
              <a:gd name="connsiteX6" fmla="*/ 0 w 6432067"/>
              <a:gd name="connsiteY6" fmla="*/ 4421506 h 4623436"/>
              <a:gd name="connsiteX7" fmla="*/ 1396 w 6432067"/>
              <a:gd name="connsiteY7" fmla="*/ 3494 h 4623436"/>
              <a:gd name="connsiteX0" fmla="*/ 1396 w 6432067"/>
              <a:gd name="connsiteY0" fmla="*/ 3494 h 4623436"/>
              <a:gd name="connsiteX1" fmla="*/ 2880360 w 6432067"/>
              <a:gd name="connsiteY1" fmla="*/ 0 h 4623436"/>
              <a:gd name="connsiteX2" fmla="*/ 6432067 w 6432067"/>
              <a:gd name="connsiteY2" fmla="*/ 3494 h 4623436"/>
              <a:gd name="connsiteX3" fmla="*/ 6432067 w 6432067"/>
              <a:gd name="connsiteY3" fmla="*/ 4623119 h 4623436"/>
              <a:gd name="connsiteX4" fmla="*/ 2882265 w 6432067"/>
              <a:gd name="connsiteY4" fmla="*/ 4621530 h 4623436"/>
              <a:gd name="connsiteX5" fmla="*/ 194310 w 6432067"/>
              <a:gd name="connsiteY5" fmla="*/ 4623436 h 4623436"/>
              <a:gd name="connsiteX6" fmla="*/ 47116 w 6432067"/>
              <a:gd name="connsiteY6" fmla="*/ 4571684 h 4623436"/>
              <a:gd name="connsiteX7" fmla="*/ 0 w 6432067"/>
              <a:gd name="connsiteY7" fmla="*/ 4421506 h 4623436"/>
              <a:gd name="connsiteX8" fmla="*/ 1396 w 6432067"/>
              <a:gd name="connsiteY8" fmla="*/ 3494 h 4623436"/>
              <a:gd name="connsiteX0" fmla="*/ 0 w 6432067"/>
              <a:gd name="connsiteY0" fmla="*/ 4421506 h 4623436"/>
              <a:gd name="connsiteX1" fmla="*/ 1396 w 6432067"/>
              <a:gd name="connsiteY1" fmla="*/ 3494 h 4623436"/>
              <a:gd name="connsiteX2" fmla="*/ 2880360 w 6432067"/>
              <a:gd name="connsiteY2" fmla="*/ 0 h 4623436"/>
              <a:gd name="connsiteX3" fmla="*/ 6432067 w 6432067"/>
              <a:gd name="connsiteY3" fmla="*/ 3494 h 4623436"/>
              <a:gd name="connsiteX4" fmla="*/ 6432067 w 6432067"/>
              <a:gd name="connsiteY4" fmla="*/ 4623119 h 4623436"/>
              <a:gd name="connsiteX5" fmla="*/ 2882265 w 6432067"/>
              <a:gd name="connsiteY5" fmla="*/ 4621530 h 4623436"/>
              <a:gd name="connsiteX6" fmla="*/ 194310 w 6432067"/>
              <a:gd name="connsiteY6" fmla="*/ 4623436 h 4623436"/>
              <a:gd name="connsiteX7" fmla="*/ 47116 w 6432067"/>
              <a:gd name="connsiteY7" fmla="*/ 4571684 h 4623436"/>
              <a:gd name="connsiteX8" fmla="*/ 91440 w 6432067"/>
              <a:gd name="connsiteY8" fmla="*/ 4512946 h 4623436"/>
              <a:gd name="connsiteX0" fmla="*/ 0 w 6430671"/>
              <a:gd name="connsiteY0" fmla="*/ 3494 h 4623436"/>
              <a:gd name="connsiteX1" fmla="*/ 2878964 w 6430671"/>
              <a:gd name="connsiteY1" fmla="*/ 0 h 4623436"/>
              <a:gd name="connsiteX2" fmla="*/ 6430671 w 6430671"/>
              <a:gd name="connsiteY2" fmla="*/ 3494 h 4623436"/>
              <a:gd name="connsiteX3" fmla="*/ 6430671 w 6430671"/>
              <a:gd name="connsiteY3" fmla="*/ 4623119 h 4623436"/>
              <a:gd name="connsiteX4" fmla="*/ 2880869 w 6430671"/>
              <a:gd name="connsiteY4" fmla="*/ 4621530 h 4623436"/>
              <a:gd name="connsiteX5" fmla="*/ 192914 w 6430671"/>
              <a:gd name="connsiteY5" fmla="*/ 4623436 h 4623436"/>
              <a:gd name="connsiteX6" fmla="*/ 45720 w 6430671"/>
              <a:gd name="connsiteY6" fmla="*/ 4571684 h 4623436"/>
              <a:gd name="connsiteX7" fmla="*/ 90044 w 6430671"/>
              <a:gd name="connsiteY7" fmla="*/ 4512946 h 4623436"/>
              <a:gd name="connsiteX0" fmla="*/ 2859835 w 6411542"/>
              <a:gd name="connsiteY0" fmla="*/ 0 h 4623436"/>
              <a:gd name="connsiteX1" fmla="*/ 6411542 w 6411542"/>
              <a:gd name="connsiteY1" fmla="*/ 3494 h 4623436"/>
              <a:gd name="connsiteX2" fmla="*/ 6411542 w 6411542"/>
              <a:gd name="connsiteY2" fmla="*/ 4623119 h 4623436"/>
              <a:gd name="connsiteX3" fmla="*/ 2861740 w 6411542"/>
              <a:gd name="connsiteY3" fmla="*/ 4621530 h 4623436"/>
              <a:gd name="connsiteX4" fmla="*/ 173785 w 6411542"/>
              <a:gd name="connsiteY4" fmla="*/ 4623436 h 4623436"/>
              <a:gd name="connsiteX5" fmla="*/ 26591 w 6411542"/>
              <a:gd name="connsiteY5" fmla="*/ 4571684 h 4623436"/>
              <a:gd name="connsiteX6" fmla="*/ 70915 w 6411542"/>
              <a:gd name="connsiteY6" fmla="*/ 4512946 h 4623436"/>
              <a:gd name="connsiteX0" fmla="*/ 2833244 w 6384951"/>
              <a:gd name="connsiteY0" fmla="*/ 0 h 4623436"/>
              <a:gd name="connsiteX1" fmla="*/ 6384951 w 6384951"/>
              <a:gd name="connsiteY1" fmla="*/ 3494 h 4623436"/>
              <a:gd name="connsiteX2" fmla="*/ 6384951 w 6384951"/>
              <a:gd name="connsiteY2" fmla="*/ 4623119 h 4623436"/>
              <a:gd name="connsiteX3" fmla="*/ 2835149 w 6384951"/>
              <a:gd name="connsiteY3" fmla="*/ 4621530 h 4623436"/>
              <a:gd name="connsiteX4" fmla="*/ 147194 w 6384951"/>
              <a:gd name="connsiteY4" fmla="*/ 4623436 h 4623436"/>
              <a:gd name="connsiteX5" fmla="*/ 0 w 6384951"/>
              <a:gd name="connsiteY5" fmla="*/ 4571684 h 4623436"/>
              <a:gd name="connsiteX0" fmla="*/ 2686050 w 6237757"/>
              <a:gd name="connsiteY0" fmla="*/ 0 h 4623436"/>
              <a:gd name="connsiteX1" fmla="*/ 6237757 w 6237757"/>
              <a:gd name="connsiteY1" fmla="*/ 3494 h 4623436"/>
              <a:gd name="connsiteX2" fmla="*/ 6237757 w 6237757"/>
              <a:gd name="connsiteY2" fmla="*/ 4623119 h 4623436"/>
              <a:gd name="connsiteX3" fmla="*/ 2687955 w 6237757"/>
              <a:gd name="connsiteY3" fmla="*/ 4621530 h 4623436"/>
              <a:gd name="connsiteX4" fmla="*/ 0 w 6237757"/>
              <a:gd name="connsiteY4" fmla="*/ 4623436 h 4623436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0" fmla="*/ 0 w 3551707"/>
              <a:gd name="connsiteY0" fmla="*/ 0 h 4623119"/>
              <a:gd name="connsiteX1" fmla="*/ 3551707 w 3551707"/>
              <a:gd name="connsiteY1" fmla="*/ 3494 h 4623119"/>
              <a:gd name="connsiteX2" fmla="*/ 3551707 w 3551707"/>
              <a:gd name="connsiteY2" fmla="*/ 4623119 h 4623119"/>
              <a:gd name="connsiteX3" fmla="*/ 1905 w 3551707"/>
              <a:gd name="connsiteY3" fmla="*/ 4621530 h 4623119"/>
              <a:gd name="connsiteX4" fmla="*/ 0 w 3551707"/>
              <a:gd name="connsiteY4" fmla="*/ 0 h 46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1707" h="4623119">
                <a:moveTo>
                  <a:pt x="0" y="0"/>
                </a:moveTo>
                <a:lnTo>
                  <a:pt x="3551707" y="3494"/>
                </a:lnTo>
                <a:lnTo>
                  <a:pt x="3551707" y="4623119"/>
                </a:lnTo>
                <a:lnTo>
                  <a:pt x="1905" y="46215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9804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555761-E40F-430F-A34E-67BF3C3F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916680" y="2071158"/>
            <a:ext cx="3497800" cy="2035176"/>
          </a:xfrm>
          <a:custGeom>
            <a:avLst/>
            <a:gdLst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0 w 3493770"/>
              <a:gd name="connsiteY3" fmla="*/ 1831658 h 1831658"/>
              <a:gd name="connsiteX4" fmla="*/ 0 w 3493770"/>
              <a:gd name="connsiteY4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83165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93770 w 3493770"/>
              <a:gd name="connsiteY3" fmla="*/ 183165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13760 w 3493770"/>
              <a:gd name="connsiteY3" fmla="*/ 180498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5059"/>
              <a:gd name="connsiteY0" fmla="*/ 0 h 1831658"/>
              <a:gd name="connsiteX1" fmla="*/ 3493770 w 3495059"/>
              <a:gd name="connsiteY1" fmla="*/ 0 h 1831658"/>
              <a:gd name="connsiteX2" fmla="*/ 3493770 w 3495059"/>
              <a:gd name="connsiteY2" fmla="*/ 1530668 h 1831658"/>
              <a:gd name="connsiteX3" fmla="*/ 3425190 w 3495059"/>
              <a:gd name="connsiteY3" fmla="*/ 1787843 h 1831658"/>
              <a:gd name="connsiteX4" fmla="*/ 3139440 w 3495059"/>
              <a:gd name="connsiteY4" fmla="*/ 1827848 h 1831658"/>
              <a:gd name="connsiteX5" fmla="*/ 0 w 3495059"/>
              <a:gd name="connsiteY5" fmla="*/ 1831658 h 1831658"/>
              <a:gd name="connsiteX6" fmla="*/ 0 w 3495059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25190 w 3493770"/>
              <a:gd name="connsiteY3" fmla="*/ 1787843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900"/>
              <a:gd name="connsiteX1" fmla="*/ 3493770 w 3493770"/>
              <a:gd name="connsiteY1" fmla="*/ 0 h 1831900"/>
              <a:gd name="connsiteX2" fmla="*/ 3493770 w 3493770"/>
              <a:gd name="connsiteY2" fmla="*/ 1530668 h 1831900"/>
              <a:gd name="connsiteX3" fmla="*/ 3425190 w 3493770"/>
              <a:gd name="connsiteY3" fmla="*/ 1787843 h 1831900"/>
              <a:gd name="connsiteX4" fmla="*/ 3139440 w 3493770"/>
              <a:gd name="connsiteY4" fmla="*/ 1827848 h 1831900"/>
              <a:gd name="connsiteX5" fmla="*/ 0 w 3493770"/>
              <a:gd name="connsiteY5" fmla="*/ 1831658 h 1831900"/>
              <a:gd name="connsiteX6" fmla="*/ 0 w 3493770"/>
              <a:gd name="connsiteY6" fmla="*/ 0 h 1831900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3770"/>
              <a:gd name="connsiteY0" fmla="*/ 0 h 1833751"/>
              <a:gd name="connsiteX1" fmla="*/ 3493770 w 3493770"/>
              <a:gd name="connsiteY1" fmla="*/ 0 h 1833751"/>
              <a:gd name="connsiteX2" fmla="*/ 3493770 w 3493770"/>
              <a:gd name="connsiteY2" fmla="*/ 1530668 h 1833751"/>
              <a:gd name="connsiteX3" fmla="*/ 3425190 w 3493770"/>
              <a:gd name="connsiteY3" fmla="*/ 1787843 h 1833751"/>
              <a:gd name="connsiteX4" fmla="*/ 3139440 w 3493770"/>
              <a:gd name="connsiteY4" fmla="*/ 1827848 h 1833751"/>
              <a:gd name="connsiteX5" fmla="*/ 0 w 3493770"/>
              <a:gd name="connsiteY5" fmla="*/ 1831658 h 1833751"/>
              <a:gd name="connsiteX6" fmla="*/ 0 w 34937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370"/>
              <a:gd name="connsiteY0" fmla="*/ 0 h 1833751"/>
              <a:gd name="connsiteX1" fmla="*/ 3493770 w 3494370"/>
              <a:gd name="connsiteY1" fmla="*/ 0 h 1833751"/>
              <a:gd name="connsiteX2" fmla="*/ 3493770 w 3494370"/>
              <a:gd name="connsiteY2" fmla="*/ 1530668 h 1833751"/>
              <a:gd name="connsiteX3" fmla="*/ 3425190 w 3494370"/>
              <a:gd name="connsiteY3" fmla="*/ 1787843 h 1833751"/>
              <a:gd name="connsiteX4" fmla="*/ 3139440 w 3494370"/>
              <a:gd name="connsiteY4" fmla="*/ 1827848 h 1833751"/>
              <a:gd name="connsiteX5" fmla="*/ 0 w 3494370"/>
              <a:gd name="connsiteY5" fmla="*/ 1831658 h 1833751"/>
              <a:gd name="connsiteX6" fmla="*/ 0 w 3494370"/>
              <a:gd name="connsiteY6" fmla="*/ 0 h 1833751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4576"/>
              <a:gd name="connsiteY0" fmla="*/ 0 h 1831658"/>
              <a:gd name="connsiteX1" fmla="*/ 3493770 w 3494576"/>
              <a:gd name="connsiteY1" fmla="*/ 0 h 1831658"/>
              <a:gd name="connsiteX2" fmla="*/ 3493770 w 3494576"/>
              <a:gd name="connsiteY2" fmla="*/ 1530668 h 1831658"/>
              <a:gd name="connsiteX3" fmla="*/ 3425190 w 3494576"/>
              <a:gd name="connsiteY3" fmla="*/ 1787843 h 1831658"/>
              <a:gd name="connsiteX4" fmla="*/ 3139440 w 3494576"/>
              <a:gd name="connsiteY4" fmla="*/ 1827848 h 1831658"/>
              <a:gd name="connsiteX5" fmla="*/ 0 w 3494576"/>
              <a:gd name="connsiteY5" fmla="*/ 1831658 h 1831658"/>
              <a:gd name="connsiteX6" fmla="*/ 0 w 3494576"/>
              <a:gd name="connsiteY6" fmla="*/ 0 h 1831658"/>
              <a:gd name="connsiteX0" fmla="*/ 0 w 3496581"/>
              <a:gd name="connsiteY0" fmla="*/ 0 h 1831658"/>
              <a:gd name="connsiteX1" fmla="*/ 3493770 w 3496581"/>
              <a:gd name="connsiteY1" fmla="*/ 0 h 1831658"/>
              <a:gd name="connsiteX2" fmla="*/ 3493770 w 3496581"/>
              <a:gd name="connsiteY2" fmla="*/ 1530668 h 1831658"/>
              <a:gd name="connsiteX3" fmla="*/ 3442335 w 3496581"/>
              <a:gd name="connsiteY3" fmla="*/ 1774508 h 1831658"/>
              <a:gd name="connsiteX4" fmla="*/ 3139440 w 3496581"/>
              <a:gd name="connsiteY4" fmla="*/ 1827848 h 1831658"/>
              <a:gd name="connsiteX5" fmla="*/ 0 w 3496581"/>
              <a:gd name="connsiteY5" fmla="*/ 1831658 h 1831658"/>
              <a:gd name="connsiteX6" fmla="*/ 0 w 3496581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335"/>
              <a:gd name="connsiteY0" fmla="*/ 0 h 1831658"/>
              <a:gd name="connsiteX1" fmla="*/ 3493770 w 3494335"/>
              <a:gd name="connsiteY1" fmla="*/ 0 h 1831658"/>
              <a:gd name="connsiteX2" fmla="*/ 3493770 w 3494335"/>
              <a:gd name="connsiteY2" fmla="*/ 1530668 h 1831658"/>
              <a:gd name="connsiteX3" fmla="*/ 3442335 w 3494335"/>
              <a:gd name="connsiteY3" fmla="*/ 1774508 h 1831658"/>
              <a:gd name="connsiteX4" fmla="*/ 3139440 w 3494335"/>
              <a:gd name="connsiteY4" fmla="*/ 1827848 h 1831658"/>
              <a:gd name="connsiteX5" fmla="*/ 0 w 3494335"/>
              <a:gd name="connsiteY5" fmla="*/ 1831658 h 1831658"/>
              <a:gd name="connsiteX6" fmla="*/ 0 w 3494335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727"/>
              <a:gd name="connsiteY0" fmla="*/ 0 h 1831658"/>
              <a:gd name="connsiteX1" fmla="*/ 3493770 w 3494727"/>
              <a:gd name="connsiteY1" fmla="*/ 0 h 1831658"/>
              <a:gd name="connsiteX2" fmla="*/ 3493770 w 3494727"/>
              <a:gd name="connsiteY2" fmla="*/ 1530668 h 1831658"/>
              <a:gd name="connsiteX3" fmla="*/ 3442335 w 3494727"/>
              <a:gd name="connsiteY3" fmla="*/ 1774508 h 1831658"/>
              <a:gd name="connsiteX4" fmla="*/ 3139440 w 3494727"/>
              <a:gd name="connsiteY4" fmla="*/ 1827848 h 1831658"/>
              <a:gd name="connsiteX5" fmla="*/ 0 w 3494727"/>
              <a:gd name="connsiteY5" fmla="*/ 1831658 h 1831658"/>
              <a:gd name="connsiteX6" fmla="*/ 0 w 3494727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442335 w 3493770"/>
              <a:gd name="connsiteY3" fmla="*/ 1774508 h 1831658"/>
              <a:gd name="connsiteX4" fmla="*/ 3139440 w 3493770"/>
              <a:gd name="connsiteY4" fmla="*/ 1827848 h 1831658"/>
              <a:gd name="connsiteX5" fmla="*/ 0 w 3493770"/>
              <a:gd name="connsiteY5" fmla="*/ 1831658 h 1831658"/>
              <a:gd name="connsiteX6" fmla="*/ 0 w 3493770"/>
              <a:gd name="connsiteY6" fmla="*/ 0 h 1831658"/>
              <a:gd name="connsiteX0" fmla="*/ 0 w 3494453"/>
              <a:gd name="connsiteY0" fmla="*/ 0 h 1831658"/>
              <a:gd name="connsiteX1" fmla="*/ 3493770 w 3494453"/>
              <a:gd name="connsiteY1" fmla="*/ 0 h 1831658"/>
              <a:gd name="connsiteX2" fmla="*/ 3493770 w 3494453"/>
              <a:gd name="connsiteY2" fmla="*/ 1530668 h 1831658"/>
              <a:gd name="connsiteX3" fmla="*/ 3442335 w 3494453"/>
              <a:gd name="connsiteY3" fmla="*/ 1774508 h 1831658"/>
              <a:gd name="connsiteX4" fmla="*/ 3139440 w 3494453"/>
              <a:gd name="connsiteY4" fmla="*/ 1827848 h 1831658"/>
              <a:gd name="connsiteX5" fmla="*/ 0 w 3494453"/>
              <a:gd name="connsiteY5" fmla="*/ 1831658 h 1831658"/>
              <a:gd name="connsiteX6" fmla="*/ 0 w 3494453"/>
              <a:gd name="connsiteY6" fmla="*/ 0 h 1831658"/>
              <a:gd name="connsiteX0" fmla="*/ 0 w 3495649"/>
              <a:gd name="connsiteY0" fmla="*/ 0 h 1831658"/>
              <a:gd name="connsiteX1" fmla="*/ 3493770 w 3495649"/>
              <a:gd name="connsiteY1" fmla="*/ 0 h 1831658"/>
              <a:gd name="connsiteX2" fmla="*/ 3493770 w 3495649"/>
              <a:gd name="connsiteY2" fmla="*/ 1530668 h 1831658"/>
              <a:gd name="connsiteX3" fmla="*/ 3442335 w 3495649"/>
              <a:gd name="connsiteY3" fmla="*/ 1774508 h 1831658"/>
              <a:gd name="connsiteX4" fmla="*/ 3139440 w 3495649"/>
              <a:gd name="connsiteY4" fmla="*/ 1827848 h 1831658"/>
              <a:gd name="connsiteX5" fmla="*/ 0 w 3495649"/>
              <a:gd name="connsiteY5" fmla="*/ 1831658 h 1831658"/>
              <a:gd name="connsiteX6" fmla="*/ 0 w 3495649"/>
              <a:gd name="connsiteY6" fmla="*/ 0 h 1831658"/>
              <a:gd name="connsiteX0" fmla="*/ 0 w 3513677"/>
              <a:gd name="connsiteY0" fmla="*/ 0 h 1831658"/>
              <a:gd name="connsiteX1" fmla="*/ 3493770 w 3513677"/>
              <a:gd name="connsiteY1" fmla="*/ 0 h 1831658"/>
              <a:gd name="connsiteX2" fmla="*/ 3493770 w 3513677"/>
              <a:gd name="connsiteY2" fmla="*/ 1530668 h 1831658"/>
              <a:gd name="connsiteX3" fmla="*/ 3139440 w 3513677"/>
              <a:gd name="connsiteY3" fmla="*/ 1827848 h 1831658"/>
              <a:gd name="connsiteX4" fmla="*/ 0 w 3513677"/>
              <a:gd name="connsiteY4" fmla="*/ 1831658 h 1831658"/>
              <a:gd name="connsiteX5" fmla="*/ 0 w 3513677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4202"/>
              <a:gd name="connsiteY0" fmla="*/ 0 h 1831658"/>
              <a:gd name="connsiteX1" fmla="*/ 3493770 w 3494202"/>
              <a:gd name="connsiteY1" fmla="*/ 0 h 1831658"/>
              <a:gd name="connsiteX2" fmla="*/ 3493770 w 3494202"/>
              <a:gd name="connsiteY2" fmla="*/ 1530668 h 1831658"/>
              <a:gd name="connsiteX3" fmla="*/ 3139440 w 3494202"/>
              <a:gd name="connsiteY3" fmla="*/ 1827848 h 1831658"/>
              <a:gd name="connsiteX4" fmla="*/ 0 w 3494202"/>
              <a:gd name="connsiteY4" fmla="*/ 1831658 h 1831658"/>
              <a:gd name="connsiteX5" fmla="*/ 0 w 3494202"/>
              <a:gd name="connsiteY5" fmla="*/ 0 h 1831658"/>
              <a:gd name="connsiteX0" fmla="*/ 0 w 3493936"/>
              <a:gd name="connsiteY0" fmla="*/ 0 h 1831658"/>
              <a:gd name="connsiteX1" fmla="*/ 3493770 w 3493936"/>
              <a:gd name="connsiteY1" fmla="*/ 0 h 1831658"/>
              <a:gd name="connsiteX2" fmla="*/ 3493770 w 3493936"/>
              <a:gd name="connsiteY2" fmla="*/ 1530668 h 1831658"/>
              <a:gd name="connsiteX3" fmla="*/ 3139440 w 3493936"/>
              <a:gd name="connsiteY3" fmla="*/ 1827848 h 1831658"/>
              <a:gd name="connsiteX4" fmla="*/ 0 w 3493936"/>
              <a:gd name="connsiteY4" fmla="*/ 1831658 h 1831658"/>
              <a:gd name="connsiteX5" fmla="*/ 0 w 3493936"/>
              <a:gd name="connsiteY5" fmla="*/ 0 h 1831658"/>
              <a:gd name="connsiteX0" fmla="*/ 0 w 3493963"/>
              <a:gd name="connsiteY0" fmla="*/ 0 h 1831658"/>
              <a:gd name="connsiteX1" fmla="*/ 3493770 w 3493963"/>
              <a:gd name="connsiteY1" fmla="*/ 0 h 1831658"/>
              <a:gd name="connsiteX2" fmla="*/ 3493770 w 3493963"/>
              <a:gd name="connsiteY2" fmla="*/ 1530668 h 1831658"/>
              <a:gd name="connsiteX3" fmla="*/ 3139440 w 3493963"/>
              <a:gd name="connsiteY3" fmla="*/ 1827848 h 1831658"/>
              <a:gd name="connsiteX4" fmla="*/ 0 w 3493963"/>
              <a:gd name="connsiteY4" fmla="*/ 1831658 h 1831658"/>
              <a:gd name="connsiteX5" fmla="*/ 0 w 3493963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3770"/>
              <a:gd name="connsiteY0" fmla="*/ 0 h 1831658"/>
              <a:gd name="connsiteX1" fmla="*/ 3493770 w 3493770"/>
              <a:gd name="connsiteY1" fmla="*/ 0 h 1831658"/>
              <a:gd name="connsiteX2" fmla="*/ 3493770 w 3493770"/>
              <a:gd name="connsiteY2" fmla="*/ 1530668 h 1831658"/>
              <a:gd name="connsiteX3" fmla="*/ 3139440 w 3493770"/>
              <a:gd name="connsiteY3" fmla="*/ 1827848 h 1831658"/>
              <a:gd name="connsiteX4" fmla="*/ 0 w 3493770"/>
              <a:gd name="connsiteY4" fmla="*/ 1831658 h 1831658"/>
              <a:gd name="connsiteX5" fmla="*/ 0 w 349377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580"/>
              <a:gd name="connsiteY0" fmla="*/ 0 h 1831658"/>
              <a:gd name="connsiteX1" fmla="*/ 3493770 w 3497580"/>
              <a:gd name="connsiteY1" fmla="*/ 0 h 1831658"/>
              <a:gd name="connsiteX2" fmla="*/ 3497580 w 3497580"/>
              <a:gd name="connsiteY2" fmla="*/ 1471613 h 1831658"/>
              <a:gd name="connsiteX3" fmla="*/ 3139440 w 3497580"/>
              <a:gd name="connsiteY3" fmla="*/ 1827848 h 1831658"/>
              <a:gd name="connsiteX4" fmla="*/ 0 w 3497580"/>
              <a:gd name="connsiteY4" fmla="*/ 1831658 h 1831658"/>
              <a:gd name="connsiteX5" fmla="*/ 0 w 3497580"/>
              <a:gd name="connsiteY5" fmla="*/ 0 h 1831658"/>
              <a:gd name="connsiteX0" fmla="*/ 0 w 3497960"/>
              <a:gd name="connsiteY0" fmla="*/ 0 h 1831658"/>
              <a:gd name="connsiteX1" fmla="*/ 3493770 w 3497960"/>
              <a:gd name="connsiteY1" fmla="*/ 0 h 1831658"/>
              <a:gd name="connsiteX2" fmla="*/ 3497580 w 3497960"/>
              <a:gd name="connsiteY2" fmla="*/ 1471613 h 1831658"/>
              <a:gd name="connsiteX3" fmla="*/ 3139440 w 3497960"/>
              <a:gd name="connsiteY3" fmla="*/ 1827848 h 1831658"/>
              <a:gd name="connsiteX4" fmla="*/ 0 w 3497960"/>
              <a:gd name="connsiteY4" fmla="*/ 1831658 h 1831658"/>
              <a:gd name="connsiteX5" fmla="*/ 0 w 3497960"/>
              <a:gd name="connsiteY5" fmla="*/ 0 h 1831658"/>
              <a:gd name="connsiteX0" fmla="*/ 0 w 3499219"/>
              <a:gd name="connsiteY0" fmla="*/ 0 h 1831658"/>
              <a:gd name="connsiteX1" fmla="*/ 3493770 w 3499219"/>
              <a:gd name="connsiteY1" fmla="*/ 0 h 1831658"/>
              <a:gd name="connsiteX2" fmla="*/ 3497580 w 3499219"/>
              <a:gd name="connsiteY2" fmla="*/ 1471613 h 1831658"/>
              <a:gd name="connsiteX3" fmla="*/ 3139440 w 3499219"/>
              <a:gd name="connsiteY3" fmla="*/ 1827848 h 1831658"/>
              <a:gd name="connsiteX4" fmla="*/ 0 w 3499219"/>
              <a:gd name="connsiteY4" fmla="*/ 1831658 h 1831658"/>
              <a:gd name="connsiteX5" fmla="*/ 0 w 3499219"/>
              <a:gd name="connsiteY5" fmla="*/ 0 h 1831658"/>
              <a:gd name="connsiteX0" fmla="*/ 0 w 3499443"/>
              <a:gd name="connsiteY0" fmla="*/ 0 h 1831658"/>
              <a:gd name="connsiteX1" fmla="*/ 3493770 w 3499443"/>
              <a:gd name="connsiteY1" fmla="*/ 0 h 1831658"/>
              <a:gd name="connsiteX2" fmla="*/ 3497580 w 3499443"/>
              <a:gd name="connsiteY2" fmla="*/ 1471613 h 1831658"/>
              <a:gd name="connsiteX3" fmla="*/ 3139440 w 3499443"/>
              <a:gd name="connsiteY3" fmla="*/ 1827848 h 1831658"/>
              <a:gd name="connsiteX4" fmla="*/ 0 w 3499443"/>
              <a:gd name="connsiteY4" fmla="*/ 1831658 h 1831658"/>
              <a:gd name="connsiteX5" fmla="*/ 0 w 3499443"/>
              <a:gd name="connsiteY5" fmla="*/ 0 h 1831658"/>
              <a:gd name="connsiteX0" fmla="*/ 0 w 3497800"/>
              <a:gd name="connsiteY0" fmla="*/ 0 h 1831658"/>
              <a:gd name="connsiteX1" fmla="*/ 3493770 w 3497800"/>
              <a:gd name="connsiteY1" fmla="*/ 0 h 1831658"/>
              <a:gd name="connsiteX2" fmla="*/ 3497580 w 3497800"/>
              <a:gd name="connsiteY2" fmla="*/ 1471613 h 1831658"/>
              <a:gd name="connsiteX3" fmla="*/ 3139440 w 3497800"/>
              <a:gd name="connsiteY3" fmla="*/ 1827848 h 1831658"/>
              <a:gd name="connsiteX4" fmla="*/ 0 w 3497800"/>
              <a:gd name="connsiteY4" fmla="*/ 1831658 h 1831658"/>
              <a:gd name="connsiteX5" fmla="*/ 0 w 3497800"/>
              <a:gd name="connsiteY5" fmla="*/ 0 h 18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7800" h="1831658">
                <a:moveTo>
                  <a:pt x="0" y="0"/>
                </a:moveTo>
                <a:lnTo>
                  <a:pt x="3493770" y="0"/>
                </a:lnTo>
                <a:lnTo>
                  <a:pt x="3497580" y="1471613"/>
                </a:lnTo>
                <a:cubicBezTo>
                  <a:pt x="3501390" y="1801019"/>
                  <a:pt x="3458845" y="1829118"/>
                  <a:pt x="3139440" y="1827848"/>
                </a:cubicBezTo>
                <a:lnTo>
                  <a:pt x="0" y="183165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Divider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3570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08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97BC53-A07E-4E18-B108-0AF6F71B7663}"/>
              </a:ext>
            </a:extLst>
          </p:cNvPr>
          <p:cNvSpPr/>
          <p:nvPr userDrawn="1"/>
        </p:nvSpPr>
        <p:spPr bwMode="auto">
          <a:xfrm>
            <a:off x="413813" y="1150767"/>
            <a:ext cx="3960000" cy="3800000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75703A94-DCB8-4C56-80AF-3F49A4D84D0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13813" y="1455397"/>
            <a:ext cx="3960000" cy="3404422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08E7721-74C8-4184-8605-8D7E60D0D9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3813" y="1053230"/>
            <a:ext cx="3468688" cy="402167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chart tile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97BC53-A07E-4E18-B108-0AF6F71B7663}"/>
              </a:ext>
            </a:extLst>
          </p:cNvPr>
          <p:cNvSpPr/>
          <p:nvPr userDrawn="1"/>
        </p:nvSpPr>
        <p:spPr bwMode="auto">
          <a:xfrm>
            <a:off x="4572000" y="1150767"/>
            <a:ext cx="3960000" cy="3800000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11" name="Chart Placeholder 19">
            <a:extLst>
              <a:ext uri="{FF2B5EF4-FFF2-40B4-BE49-F238E27FC236}">
                <a16:creationId xmlns:a16="http://schemas.microsoft.com/office/drawing/2014/main" id="{75703A94-DCB8-4C56-80AF-3F49A4D84D09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4572000" y="1455397"/>
            <a:ext cx="3960000" cy="3404422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708E7721-74C8-4184-8605-8D7E60D0D9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1053230"/>
            <a:ext cx="3468688" cy="402167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chart tile here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9E300996-3223-664E-BF48-BD4C08C25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492416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13656" y="984788"/>
            <a:ext cx="4032000" cy="4000000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572000" y="968373"/>
            <a:ext cx="4032000" cy="4000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DD5156E-2656-FE44-9ECD-12630DF364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208538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13658" y="1137711"/>
            <a:ext cx="8440783" cy="382940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BDA6394-D630-7C4C-A11A-5C723638FA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21975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75B578-642F-498F-A4D7-D3164CD1DD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657" y="1064298"/>
            <a:ext cx="2785112" cy="3829401"/>
          </a:xfrm>
        </p:spPr>
        <p:txBody>
          <a:bodyPr/>
          <a:lstStyle>
            <a:lvl1pPr marL="57150" indent="-57150">
              <a:lnSpc>
                <a:spcPct val="100000"/>
              </a:lnSpc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61E945F-57D1-A545-B61D-4C6D3539D5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927859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13657" y="1137711"/>
            <a:ext cx="3358243" cy="3829401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886200" y="1137711"/>
            <a:ext cx="2430780" cy="382940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79E7D8D-E6EB-47F9-ABA7-99195FFD59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31281" y="1137711"/>
            <a:ext cx="2425383" cy="382940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E41F807-43CA-F54A-84CA-5CA816533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61948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13658" y="1137710"/>
            <a:ext cx="3390589" cy="3829401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17FAFCC-5C68-454E-9399-DD406B76BD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9" y="1137710"/>
            <a:ext cx="4284663" cy="184855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F6B3AFC-D834-4276-82FA-913B69527F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0" y="3096391"/>
            <a:ext cx="2098888" cy="187072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CB66F6ED-C475-4A63-9FA3-72BD7FDF2D8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73547" y="3096391"/>
            <a:ext cx="2083116" cy="187072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DECB331-BF5C-3148-9DB0-9E2DCE0963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70973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13658" y="1131654"/>
            <a:ext cx="3390589" cy="3829401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17FAFCC-5C68-454E-9399-DD406B76BD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00" y="1137706"/>
            <a:ext cx="2098888" cy="184855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590987C0-A11C-4EB3-937C-F228F6D4FC7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73547" y="1137706"/>
            <a:ext cx="2083116" cy="184855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F6B3AFC-D834-4276-82FA-913B69527F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0" y="3090334"/>
            <a:ext cx="2098888" cy="187072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CB66F6ED-C475-4A63-9FA3-72BD7FDF2D8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73547" y="3090334"/>
            <a:ext cx="2083116" cy="187072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D8B3EA6-9CE2-AD43-820C-5C994DD178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19193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95287" y="737306"/>
            <a:ext cx="2628000" cy="42298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7"/>
          </p:nvPr>
        </p:nvSpPr>
        <p:spPr>
          <a:xfrm>
            <a:off x="3310864" y="737306"/>
            <a:ext cx="2628000" cy="42298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8"/>
          </p:nvPr>
        </p:nvSpPr>
        <p:spPr>
          <a:xfrm>
            <a:off x="6226441" y="737306"/>
            <a:ext cx="2628000" cy="42298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410997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400051" y="1294758"/>
            <a:ext cx="1951200" cy="211051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532538" y="1294758"/>
            <a:ext cx="1951200" cy="211051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4665025" y="1294758"/>
            <a:ext cx="1951200" cy="211051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6797513" y="1294758"/>
            <a:ext cx="1951200" cy="211051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8355013" cy="349250"/>
          </a:xfrm>
        </p:spPr>
        <p:txBody>
          <a:bodyPr lIns="0" tIns="36000" anchor="ctr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6FE09DC-D550-45AE-A53B-163F2F6BE5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0050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7F09A84-E43F-4ABA-B456-1698CFB7F2A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532538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18F9E2D-A25D-4F03-B3DC-2E1E0F0535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65025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6D274D1-B897-4A79-91F2-899B36DAE7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797513" y="3541247"/>
            <a:ext cx="1951200" cy="9643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BD6E9B06-A58E-6E4D-9454-D1603263E5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347220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400051" y="1294759"/>
            <a:ext cx="1951665" cy="38028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2534499" y="1294759"/>
            <a:ext cx="6220564" cy="38028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8355013" cy="349250"/>
          </a:xfrm>
        </p:spPr>
        <p:txBody>
          <a:bodyPr lIns="0" tIns="36000" anchor="ctr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F988BF6-D116-7446-A6FC-98F368A986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880932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00050" y="1370795"/>
            <a:ext cx="5398077" cy="3726844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5715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5406605" cy="349250"/>
          </a:xfrm>
        </p:spPr>
        <p:txBody>
          <a:bodyPr lIns="0" tIns="36000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13658" y="365125"/>
            <a:ext cx="8440783" cy="474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08C9F7A-C80B-0A4D-A5D8-F030D194A9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388945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00050" y="1294759"/>
            <a:ext cx="4019550" cy="3802880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572000" y="0"/>
            <a:ext cx="4572000" cy="5715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4025900" cy="349250"/>
          </a:xfrm>
        </p:spPr>
        <p:txBody>
          <a:bodyPr lIns="0" tIns="36000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13658" y="365125"/>
            <a:ext cx="8440783" cy="474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DCF539A7-AD26-294A-9074-E15A7125E0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1141386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COL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432050" y="0"/>
            <a:ext cx="6711950" cy="5715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00051" y="1204673"/>
            <a:ext cx="1921119" cy="3892966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413658" y="365125"/>
            <a:ext cx="2018393" cy="474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 i="0" cap="none" spc="0" baseline="0">
                <a:solidFill>
                  <a:schemeClr val="accent1"/>
                </a:solidFill>
                <a:latin typeface="+mj-lt"/>
                <a:ea typeface="+mj-ea"/>
                <a:cs typeface="Tahoma" panose="020B060403050404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5F5F5F"/>
                </a:solidFill>
                <a:latin typeface="Univer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5F5F5F"/>
                </a:solidFill>
                <a:latin typeface="Univer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5F5F5F"/>
                </a:solidFill>
                <a:latin typeface="Univer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5F5F5F"/>
                </a:solidFill>
                <a:latin typeface="Univer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5F5F5F"/>
                </a:solidFill>
                <a:latin typeface="Univer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5F5F5F"/>
                </a:solidFill>
                <a:latin typeface="Univer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5F5F5F"/>
                </a:solidFill>
                <a:latin typeface="Univer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5F5F5F"/>
                </a:solidFill>
                <a:latin typeface="Univers" pitchFamily="34" charset="0"/>
              </a:defRPr>
            </a:lvl9pPr>
          </a:lstStyle>
          <a:p>
            <a:pPr defTabSz="914400"/>
            <a:r>
              <a:rPr lang="en-US" sz="2000" kern="0" dirty="0"/>
              <a:t>Click to edit Master title style</a:t>
            </a:r>
            <a:endParaRPr lang="en-GB" sz="2000" kern="0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5C6B83C-B7F6-7342-89B3-033B77109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640709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7"/>
          </p:nvPr>
        </p:nvSpPr>
        <p:spPr>
          <a:xfrm>
            <a:off x="4760687" y="1354668"/>
            <a:ext cx="4003675" cy="374297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393701" y="1354668"/>
            <a:ext cx="4003675" cy="3742971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93701" y="892528"/>
            <a:ext cx="8355013" cy="349250"/>
          </a:xfrm>
        </p:spPr>
        <p:txBody>
          <a:bodyPr lIns="0" tIns="36000" anchor="ctr"/>
          <a:lstStyle>
            <a:lvl1pPr algn="ctr"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 subhead</a:t>
            </a:r>
            <a:endParaRPr lang="en-GB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68A25C3-2625-824A-94EF-D463F2E2C5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321708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C0267-C7BA-3047-A54E-93B0E806A0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657" y="5246392"/>
            <a:ext cx="3168000" cy="12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291802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44314" y="5330481"/>
            <a:ext cx="3619301" cy="2009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6511" y="5330481"/>
            <a:ext cx="233357" cy="2009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>
                <a:solidFill>
                  <a:schemeClr val="bg2"/>
                </a:solidFill>
              </a:defRPr>
            </a:lvl1pPr>
          </a:lstStyle>
          <a:p>
            <a:fld id="{9221EE05-DF49-0F4C-94AA-85789884FE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6502" y="443697"/>
            <a:ext cx="8631514" cy="42603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3242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395288" y="737306"/>
            <a:ext cx="1872000" cy="4229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2566966" y="737306"/>
            <a:ext cx="1872000" cy="4229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4738644" y="737306"/>
            <a:ext cx="1872000" cy="4229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6982441" y="737306"/>
            <a:ext cx="1872000" cy="4229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94074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image" Target="../media/image6.png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image" Target="../media/image5.svg"/><Relationship Id="rId8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image" Target="../media/image5.svg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392807" y="245181"/>
            <a:ext cx="8461634" cy="3714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Page title</a:t>
            </a: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801" y="737307"/>
            <a:ext cx="8463862" cy="42296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A7AC5C-ADF3-4891-A7B0-A61A7A077A8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3658" y="5098344"/>
            <a:ext cx="8440627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5ED1D24-020E-4A27-8AFA-56E3CC984C19}"/>
              </a:ext>
            </a:extLst>
          </p:cNvPr>
          <p:cNvSpPr/>
          <p:nvPr/>
        </p:nvSpPr>
        <p:spPr>
          <a:xfrm>
            <a:off x="8506943" y="5229729"/>
            <a:ext cx="163433" cy="195310"/>
          </a:xfrm>
          <a:custGeom>
            <a:avLst/>
            <a:gdLst>
              <a:gd name="connsiteX0" fmla="*/ 163175 w 163433"/>
              <a:gd name="connsiteY0" fmla="*/ 29757 h 175779"/>
              <a:gd name="connsiteX1" fmla="*/ 133035 w 163433"/>
              <a:gd name="connsiteY1" fmla="*/ -347 h 175779"/>
              <a:gd name="connsiteX2" fmla="*/ -258 w 163433"/>
              <a:gd name="connsiteY2" fmla="*/ -347 h 175779"/>
              <a:gd name="connsiteX3" fmla="*/ -258 w 163433"/>
              <a:gd name="connsiteY3" fmla="*/ 27644 h 175779"/>
              <a:gd name="connsiteX4" fmla="*/ 133035 w 163433"/>
              <a:gd name="connsiteY4" fmla="*/ 27644 h 175779"/>
              <a:gd name="connsiteX5" fmla="*/ 135150 w 163433"/>
              <a:gd name="connsiteY5" fmla="*/ 29757 h 175779"/>
              <a:gd name="connsiteX6" fmla="*/ 135150 w 163433"/>
              <a:gd name="connsiteY6" fmla="*/ 72171 h 175779"/>
              <a:gd name="connsiteX7" fmla="*/ 133908 w 163433"/>
              <a:gd name="connsiteY7" fmla="*/ 73450 h 175779"/>
              <a:gd name="connsiteX8" fmla="*/ 133889 w 163433"/>
              <a:gd name="connsiteY8" fmla="*/ 73450 h 175779"/>
              <a:gd name="connsiteX9" fmla="*/ 38344 w 163433"/>
              <a:gd name="connsiteY9" fmla="*/ 73450 h 175779"/>
              <a:gd name="connsiteX10" fmla="*/ 38344 w 163433"/>
              <a:gd name="connsiteY10" fmla="*/ 101635 h 175779"/>
              <a:gd name="connsiteX11" fmla="*/ 133035 w 163433"/>
              <a:gd name="connsiteY11" fmla="*/ 101635 h 175779"/>
              <a:gd name="connsiteX12" fmla="*/ 135150 w 163433"/>
              <a:gd name="connsiteY12" fmla="*/ 103768 h 175779"/>
              <a:gd name="connsiteX13" fmla="*/ 135150 w 163433"/>
              <a:gd name="connsiteY13" fmla="*/ 146162 h 175779"/>
              <a:gd name="connsiteX14" fmla="*/ 133889 w 163433"/>
              <a:gd name="connsiteY14" fmla="*/ 147461 h 175779"/>
              <a:gd name="connsiteX15" fmla="*/ 133889 w 163433"/>
              <a:gd name="connsiteY15" fmla="*/ 147461 h 175779"/>
              <a:gd name="connsiteX16" fmla="*/ -258 w 163433"/>
              <a:gd name="connsiteY16" fmla="*/ 147461 h 175779"/>
              <a:gd name="connsiteX17" fmla="*/ -258 w 163433"/>
              <a:gd name="connsiteY17" fmla="*/ 175433 h 175779"/>
              <a:gd name="connsiteX18" fmla="*/ 133889 w 163433"/>
              <a:gd name="connsiteY18" fmla="*/ 175433 h 175779"/>
              <a:gd name="connsiteX19" fmla="*/ 163175 w 163433"/>
              <a:gd name="connsiteY19" fmla="*/ 146162 h 175779"/>
              <a:gd name="connsiteX20" fmla="*/ 163175 w 163433"/>
              <a:gd name="connsiteY20" fmla="*/ 103768 h 175779"/>
              <a:gd name="connsiteX21" fmla="*/ 158576 w 163433"/>
              <a:gd name="connsiteY21" fmla="*/ 87853 h 175779"/>
              <a:gd name="connsiteX22" fmla="*/ 163175 w 163433"/>
              <a:gd name="connsiteY22" fmla="*/ 72171 h 17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3433" h="175779">
                <a:moveTo>
                  <a:pt x="163175" y="29757"/>
                </a:moveTo>
                <a:cubicBezTo>
                  <a:pt x="163154" y="13141"/>
                  <a:pt x="149671" y="-326"/>
                  <a:pt x="133035" y="-347"/>
                </a:cubicBezTo>
                <a:lnTo>
                  <a:pt x="-258" y="-347"/>
                </a:lnTo>
                <a:lnTo>
                  <a:pt x="-258" y="27644"/>
                </a:lnTo>
                <a:lnTo>
                  <a:pt x="133035" y="27644"/>
                </a:lnTo>
                <a:cubicBezTo>
                  <a:pt x="134203" y="27644"/>
                  <a:pt x="135150" y="28590"/>
                  <a:pt x="135150" y="29757"/>
                </a:cubicBezTo>
                <a:lnTo>
                  <a:pt x="135150" y="72171"/>
                </a:lnTo>
                <a:cubicBezTo>
                  <a:pt x="135162" y="72867"/>
                  <a:pt x="134605" y="73438"/>
                  <a:pt x="133908" y="73450"/>
                </a:cubicBezTo>
                <a:cubicBezTo>
                  <a:pt x="133902" y="73450"/>
                  <a:pt x="133895" y="73450"/>
                  <a:pt x="133889" y="73450"/>
                </a:cubicBezTo>
                <a:lnTo>
                  <a:pt x="38344" y="73450"/>
                </a:lnTo>
                <a:lnTo>
                  <a:pt x="38344" y="101635"/>
                </a:lnTo>
                <a:lnTo>
                  <a:pt x="133035" y="101635"/>
                </a:lnTo>
                <a:cubicBezTo>
                  <a:pt x="134207" y="101645"/>
                  <a:pt x="135150" y="102597"/>
                  <a:pt x="135150" y="103768"/>
                </a:cubicBezTo>
                <a:lnTo>
                  <a:pt x="135150" y="146162"/>
                </a:lnTo>
                <a:cubicBezTo>
                  <a:pt x="135162" y="146867"/>
                  <a:pt x="134597" y="147449"/>
                  <a:pt x="133889" y="147461"/>
                </a:cubicBezTo>
                <a:cubicBezTo>
                  <a:pt x="133889" y="147461"/>
                  <a:pt x="133889" y="147461"/>
                  <a:pt x="133889" y="147461"/>
                </a:cubicBezTo>
                <a:lnTo>
                  <a:pt x="-258" y="147461"/>
                </a:lnTo>
                <a:lnTo>
                  <a:pt x="-258" y="175433"/>
                </a:lnTo>
                <a:lnTo>
                  <a:pt x="133889" y="175433"/>
                </a:lnTo>
                <a:cubicBezTo>
                  <a:pt x="150061" y="175411"/>
                  <a:pt x="163164" y="162315"/>
                  <a:pt x="163175" y="146162"/>
                </a:cubicBezTo>
                <a:lnTo>
                  <a:pt x="163175" y="103768"/>
                </a:lnTo>
                <a:cubicBezTo>
                  <a:pt x="163171" y="98136"/>
                  <a:pt x="161576" y="92620"/>
                  <a:pt x="158576" y="87853"/>
                </a:cubicBezTo>
                <a:cubicBezTo>
                  <a:pt x="161578" y="83171"/>
                  <a:pt x="163175" y="77730"/>
                  <a:pt x="163175" y="72171"/>
                </a:cubicBezTo>
                <a:close/>
              </a:path>
            </a:pathLst>
          </a:custGeom>
          <a:solidFill>
            <a:srgbClr val="0A33D9"/>
          </a:solidFill>
          <a:ln w="19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4E1A0ED-F9CD-4975-B8CF-3F4982EAAED6}"/>
              </a:ext>
            </a:extLst>
          </p:cNvPr>
          <p:cNvSpPr/>
          <p:nvPr/>
        </p:nvSpPr>
        <p:spPr>
          <a:xfrm>
            <a:off x="8691958" y="5229729"/>
            <a:ext cx="163433" cy="195073"/>
          </a:xfrm>
          <a:custGeom>
            <a:avLst/>
            <a:gdLst>
              <a:gd name="connsiteX0" fmla="*/ -258 w 163433"/>
              <a:gd name="connsiteY0" fmla="*/ 29757 h 175566"/>
              <a:gd name="connsiteX1" fmla="*/ -258 w 163433"/>
              <a:gd name="connsiteY1" fmla="*/ 145968 h 175566"/>
              <a:gd name="connsiteX2" fmla="*/ 29048 w 163433"/>
              <a:gd name="connsiteY2" fmla="*/ 175219 h 175566"/>
              <a:gd name="connsiteX3" fmla="*/ 163175 w 163433"/>
              <a:gd name="connsiteY3" fmla="*/ 175219 h 175566"/>
              <a:gd name="connsiteX4" fmla="*/ 163175 w 163433"/>
              <a:gd name="connsiteY4" fmla="*/ 147247 h 175566"/>
              <a:gd name="connsiteX5" fmla="*/ 29048 w 163433"/>
              <a:gd name="connsiteY5" fmla="*/ 147247 h 175566"/>
              <a:gd name="connsiteX6" fmla="*/ 27767 w 163433"/>
              <a:gd name="connsiteY6" fmla="*/ 145968 h 175566"/>
              <a:gd name="connsiteX7" fmla="*/ 27767 w 163433"/>
              <a:gd name="connsiteY7" fmla="*/ 101383 h 175566"/>
              <a:gd name="connsiteX8" fmla="*/ 126261 w 163433"/>
              <a:gd name="connsiteY8" fmla="*/ 101383 h 175566"/>
              <a:gd name="connsiteX9" fmla="*/ 126261 w 163433"/>
              <a:gd name="connsiteY9" fmla="*/ 73450 h 175566"/>
              <a:gd name="connsiteX10" fmla="*/ 27728 w 163433"/>
              <a:gd name="connsiteY10" fmla="*/ 73450 h 175566"/>
              <a:gd name="connsiteX11" fmla="*/ 27728 w 163433"/>
              <a:gd name="connsiteY11" fmla="*/ 29757 h 175566"/>
              <a:gd name="connsiteX12" fmla="*/ 29843 w 163433"/>
              <a:gd name="connsiteY12" fmla="*/ 27644 h 175566"/>
              <a:gd name="connsiteX13" fmla="*/ 163136 w 163433"/>
              <a:gd name="connsiteY13" fmla="*/ 27644 h 175566"/>
              <a:gd name="connsiteX14" fmla="*/ 163136 w 163433"/>
              <a:gd name="connsiteY14" fmla="*/ -347 h 175566"/>
              <a:gd name="connsiteX15" fmla="*/ 29882 w 163433"/>
              <a:gd name="connsiteY15" fmla="*/ -347 h 175566"/>
              <a:gd name="connsiteX16" fmla="*/ -258 w 163433"/>
              <a:gd name="connsiteY16" fmla="*/ 29757 h 17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3433" h="175566">
                <a:moveTo>
                  <a:pt x="-258" y="29757"/>
                </a:moveTo>
                <a:lnTo>
                  <a:pt x="-258" y="145968"/>
                </a:lnTo>
                <a:cubicBezTo>
                  <a:pt x="-227" y="162117"/>
                  <a:pt x="12879" y="175198"/>
                  <a:pt x="29048" y="175219"/>
                </a:cubicBezTo>
                <a:lnTo>
                  <a:pt x="163175" y="175219"/>
                </a:lnTo>
                <a:lnTo>
                  <a:pt x="163175" y="147247"/>
                </a:lnTo>
                <a:lnTo>
                  <a:pt x="29048" y="147247"/>
                </a:lnTo>
                <a:cubicBezTo>
                  <a:pt x="28345" y="147238"/>
                  <a:pt x="27776" y="146670"/>
                  <a:pt x="27767" y="145968"/>
                </a:cubicBezTo>
                <a:lnTo>
                  <a:pt x="27767" y="101383"/>
                </a:lnTo>
                <a:lnTo>
                  <a:pt x="126261" y="101383"/>
                </a:lnTo>
                <a:lnTo>
                  <a:pt x="126261" y="73450"/>
                </a:lnTo>
                <a:lnTo>
                  <a:pt x="27728" y="73450"/>
                </a:lnTo>
                <a:lnTo>
                  <a:pt x="27728" y="29757"/>
                </a:lnTo>
                <a:cubicBezTo>
                  <a:pt x="27728" y="28590"/>
                  <a:pt x="28675" y="27644"/>
                  <a:pt x="29843" y="27644"/>
                </a:cubicBezTo>
                <a:lnTo>
                  <a:pt x="163136" y="27644"/>
                </a:lnTo>
                <a:lnTo>
                  <a:pt x="163136" y="-347"/>
                </a:lnTo>
                <a:lnTo>
                  <a:pt x="29882" y="-347"/>
                </a:lnTo>
                <a:cubicBezTo>
                  <a:pt x="13246" y="-326"/>
                  <a:pt x="-237" y="13141"/>
                  <a:pt x="-258" y="29757"/>
                </a:cubicBezTo>
              </a:path>
            </a:pathLst>
          </a:custGeom>
          <a:solidFill>
            <a:srgbClr val="0A33D9"/>
          </a:solidFill>
          <a:ln w="19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C91EB8B-8828-4F21-BB24-513D78BB4DE0}"/>
              </a:ext>
            </a:extLst>
          </p:cNvPr>
          <p:cNvSpPr/>
          <p:nvPr/>
        </p:nvSpPr>
        <p:spPr>
          <a:xfrm>
            <a:off x="8330428" y="5229579"/>
            <a:ext cx="154932" cy="195224"/>
          </a:xfrm>
          <a:custGeom>
            <a:avLst/>
            <a:gdLst>
              <a:gd name="connsiteX0" fmla="*/ 0 w 154932"/>
              <a:gd name="connsiteY0" fmla="*/ 0 h 175702"/>
              <a:gd name="connsiteX1" fmla="*/ 0 w 154932"/>
              <a:gd name="connsiteY1" fmla="*/ 27991 h 175702"/>
              <a:gd name="connsiteX2" fmla="*/ 63464 w 154932"/>
              <a:gd name="connsiteY2" fmla="*/ 27991 h 175702"/>
              <a:gd name="connsiteX3" fmla="*/ 63464 w 154932"/>
              <a:gd name="connsiteY3" fmla="*/ 175702 h 175702"/>
              <a:gd name="connsiteX4" fmla="*/ 91469 w 154932"/>
              <a:gd name="connsiteY4" fmla="*/ 175702 h 175702"/>
              <a:gd name="connsiteX5" fmla="*/ 91469 w 154932"/>
              <a:gd name="connsiteY5" fmla="*/ 27991 h 175702"/>
              <a:gd name="connsiteX6" fmla="*/ 154933 w 154932"/>
              <a:gd name="connsiteY6" fmla="*/ 27991 h 175702"/>
              <a:gd name="connsiteX7" fmla="*/ 154933 w 154932"/>
              <a:gd name="connsiteY7" fmla="*/ 0 h 175702"/>
              <a:gd name="connsiteX8" fmla="*/ 0 w 154932"/>
              <a:gd name="connsiteY8" fmla="*/ 0 h 17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32" h="175702">
                <a:moveTo>
                  <a:pt x="0" y="0"/>
                </a:moveTo>
                <a:lnTo>
                  <a:pt x="0" y="27991"/>
                </a:lnTo>
                <a:lnTo>
                  <a:pt x="63464" y="27991"/>
                </a:lnTo>
                <a:lnTo>
                  <a:pt x="63464" y="175702"/>
                </a:lnTo>
                <a:lnTo>
                  <a:pt x="91469" y="175702"/>
                </a:lnTo>
                <a:lnTo>
                  <a:pt x="91469" y="27991"/>
                </a:lnTo>
                <a:lnTo>
                  <a:pt x="154933" y="27991"/>
                </a:lnTo>
                <a:lnTo>
                  <a:pt x="154933" y="0"/>
                </a:lnTo>
                <a:lnTo>
                  <a:pt x="0" y="0"/>
                </a:lnTo>
                <a:close/>
              </a:path>
            </a:pathLst>
          </a:custGeom>
          <a:solidFill>
            <a:srgbClr val="0A33D9"/>
          </a:solidFill>
          <a:ln w="19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95FED39-44FD-483E-A554-8C9E32C4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288" y="5255343"/>
            <a:ext cx="118753" cy="1028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AEA0661-E7EF-4A9F-ABA7-93B993D1211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6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54" r:id="rId26"/>
    <p:sldLayoutId id="2147483755" r:id="rId27"/>
    <p:sldLayoutId id="2147483783" r:id="rId28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 i="0" cap="none" spc="0" baseline="0">
          <a:solidFill>
            <a:schemeClr val="accent1"/>
          </a:solidFill>
          <a:latin typeface="+mj-lt"/>
          <a:ea typeface="+mj-ea"/>
          <a:cs typeface="Tahom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None/>
        <a:defRPr sz="1200" b="0" i="0">
          <a:solidFill>
            <a:schemeClr val="tx1"/>
          </a:solidFill>
          <a:latin typeface="+mn-lt"/>
          <a:ea typeface="+mn-ea"/>
          <a:cs typeface="Tahoma" panose="020B0604030504040204" pitchFamily="34" charset="0"/>
        </a:defRPr>
      </a:lvl1pPr>
      <a:lvl2pPr marL="0" indent="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Tx/>
        <a:buNone/>
        <a:defRPr sz="1200" b="0" i="0">
          <a:solidFill>
            <a:schemeClr val="accent1"/>
          </a:solidFill>
          <a:latin typeface="+mn-lt"/>
          <a:cs typeface="Tahoma" panose="020B0604030504040204" pitchFamily="34" charset="0"/>
        </a:defRPr>
      </a:lvl2pPr>
      <a:lvl3pPr marL="180000" indent="-18000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b="0" i="0">
          <a:solidFill>
            <a:schemeClr val="tx1"/>
          </a:solidFill>
          <a:latin typeface="+mn-lt"/>
          <a:cs typeface="Tahoma" panose="020B0604030504040204" pitchFamily="34" charset="0"/>
        </a:defRPr>
      </a:lvl3pPr>
      <a:lvl4pPr marL="360000" indent="-18000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200" b="0" i="0">
          <a:solidFill>
            <a:schemeClr val="tx1"/>
          </a:solidFill>
          <a:latin typeface="+mn-lt"/>
          <a:cs typeface="Tahoma" panose="020B0604030504040204" pitchFamily="34" charset="0"/>
        </a:defRPr>
      </a:lvl4pPr>
      <a:lvl5pPr marL="360000" indent="18000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b="0" i="0" spc="0" baseline="0">
          <a:solidFill>
            <a:schemeClr val="tx1"/>
          </a:solidFill>
          <a:latin typeface="+mn-lt"/>
          <a:cs typeface="Tahoma" panose="020B0604030504040204" pitchFamily="34" charset="0"/>
        </a:defRPr>
      </a:lvl5pPr>
      <a:lvl6pPr marL="720000" indent="-179388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Char char="•"/>
        <a:defRPr sz="1000">
          <a:solidFill>
            <a:schemeClr val="tx1"/>
          </a:solidFill>
          <a:latin typeface="+mn-lt"/>
        </a:defRPr>
      </a:lvl6pPr>
      <a:lvl7pPr marL="900000" indent="-18000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Char char="•"/>
        <a:defRPr sz="800">
          <a:solidFill>
            <a:schemeClr val="tx1"/>
          </a:solidFill>
          <a:latin typeface="+mn-lt"/>
        </a:defRPr>
      </a:lvl7pPr>
      <a:lvl8pPr marL="1080000" indent="-18000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Char char="•"/>
        <a:defRPr sz="8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A4A2D6"/>
        </a:buClr>
        <a:buSzPct val="80000"/>
        <a:buChar char="•"/>
        <a:defRPr sz="12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148">
          <p15:clr>
            <a:srgbClr val="F26B43"/>
          </p15:clr>
        </p15:guide>
        <p15:guide id="1" orient="horz" pos="1325">
          <p15:clr>
            <a:srgbClr val="F26B43"/>
          </p15:clr>
        </p15:guide>
        <p15:guide id="2" pos="288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822">
          <p15:clr>
            <a:srgbClr val="F26B43"/>
          </p15:clr>
        </p15:guide>
        <p15:guide id="6" orient="horz" pos="139">
          <p15:clr>
            <a:srgbClr val="F26B43"/>
          </p15:clr>
        </p15:guide>
        <p15:guide id="7" orient="horz" pos="4110">
          <p15:clr>
            <a:srgbClr val="F26B43"/>
          </p15:clr>
        </p15:guide>
        <p15:guide id="8" orient="horz" pos="645">
          <p15:clr>
            <a:srgbClr val="F26B43"/>
          </p15:clr>
        </p15:guide>
        <p15:guide id="9" orient="horz" pos="3049">
          <p15:clr>
            <a:srgbClr val="F26B43"/>
          </p15:clr>
        </p15:guide>
        <p15:guide id="11" orient="horz" pos="1752">
          <p15:clr>
            <a:srgbClr val="F26B43"/>
          </p15:clr>
        </p15:guide>
        <p15:guide id="12" pos="612">
          <p15:clr>
            <a:srgbClr val="F26B43"/>
          </p15:clr>
        </p15:guide>
        <p15:guide id="13" orient="horz" pos="2890">
          <p15:clr>
            <a:srgbClr val="F26B43"/>
          </p15:clr>
        </p15:guide>
        <p15:guide id="15" pos="1532">
          <p15:clr>
            <a:srgbClr val="F26B43"/>
          </p15:clr>
        </p15:guide>
        <p15:guide id="16" pos="5579">
          <p15:clr>
            <a:srgbClr val="F26B43"/>
          </p15:clr>
        </p15:guide>
        <p15:guide id="17" pos="249">
          <p15:clr>
            <a:srgbClr val="F26B43"/>
          </p15:clr>
        </p15:guide>
        <p15:guide id="18" orient="horz" pos="2816">
          <p15:clr>
            <a:srgbClr val="F26B43"/>
          </p15:clr>
        </p15:guide>
        <p15:guide id="19" orient="horz" pos="41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1"/>
            <a:ext cx="9144000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t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dirty="0">
              <a:solidFill>
                <a:srgbClr val="5F5F5F"/>
              </a:solidFill>
              <a:cs typeface="Tahoma" panose="020B0604030504040204" pitchFamily="34" charset="0"/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300991" y="255827"/>
            <a:ext cx="8555673" cy="474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Page title</a:t>
            </a: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1" y="815171"/>
            <a:ext cx="8555673" cy="38294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3"/>
          </p:nvPr>
        </p:nvSpPr>
        <p:spPr>
          <a:xfrm>
            <a:off x="971550" y="5298098"/>
            <a:ext cx="3497580" cy="159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D4FC45-1F38-4F9C-84B1-2F7718086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298098"/>
            <a:ext cx="300990" cy="1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5A4A4867-F919-44F8-B697-D913750C1CBE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A7AC5C-ADF3-4891-A7B0-A61A7A077A8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0990" y="5097639"/>
            <a:ext cx="8553450" cy="706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Graphic 3">
            <a:extLst>
              <a:ext uri="{FF2B5EF4-FFF2-40B4-BE49-F238E27FC236}">
                <a16:creationId xmlns:a16="http://schemas.microsoft.com/office/drawing/2014/main" id="{7769976B-7297-DE43-BB6B-F5A50960F020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330428" y="5181968"/>
            <a:ext cx="524012" cy="1960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7393945" y="5377965"/>
            <a:ext cx="1584088" cy="200055"/>
            <a:chOff x="3358972" y="2599670"/>
            <a:chExt cx="1584088" cy="180050"/>
          </a:xfrm>
        </p:grpSpPr>
        <p:pic>
          <p:nvPicPr>
            <p:cNvPr id="13" name="Content Placeholder 5"/>
            <p:cNvPicPr>
              <a:picLocks noChangeAspect="1"/>
            </p:cNvPicPr>
            <p:nvPr/>
          </p:nvPicPr>
          <p:blipFill>
            <a:blip r:embed="rId3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092" y="2654697"/>
              <a:ext cx="385968" cy="900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358972" y="2599670"/>
              <a:ext cx="1584088" cy="18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00" dirty="0">
                  <a:solidFill>
                    <a:schemeClr val="accent1"/>
                  </a:solidFill>
                </a:rPr>
                <a:t>Delivered by                for the MOD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76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 i="0" cap="none" spc="0" baseline="0">
          <a:solidFill>
            <a:schemeClr val="accent1"/>
          </a:solidFill>
          <a:latin typeface="+mj-lt"/>
          <a:ea typeface="+mj-ea"/>
          <a:cs typeface="Tahom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0"/>
        </a:spcBef>
        <a:spcAft>
          <a:spcPts val="900"/>
        </a:spcAft>
        <a:buClr>
          <a:schemeClr val="tx2"/>
        </a:buClr>
        <a:buFont typeface="Arial" panose="020B0604020202020204" pitchFamily="34" charset="0"/>
        <a:buNone/>
        <a:defRPr sz="1200" b="0" i="0">
          <a:solidFill>
            <a:schemeClr val="tx1"/>
          </a:solidFill>
          <a:latin typeface="+mn-lt"/>
          <a:ea typeface="+mn-ea"/>
          <a:cs typeface="Tahoma" panose="020B0604030504040204" pitchFamily="34" charset="0"/>
        </a:defRPr>
      </a:lvl1pPr>
      <a:lvl2pPr marL="174625" indent="-174625" algn="l" rtl="0" eaLnBrk="1" fontAlgn="base" hangingPunct="1">
        <a:lnSpc>
          <a:spcPct val="90000"/>
        </a:lnSpc>
        <a:spcBef>
          <a:spcPts val="0"/>
        </a:spcBef>
        <a:spcAft>
          <a:spcPts val="900"/>
        </a:spcAft>
        <a:buClr>
          <a:schemeClr val="accent1"/>
        </a:buClr>
        <a:buFont typeface="Arial" panose="020B0604020202020204" pitchFamily="34" charset="0"/>
        <a:buChar char="•"/>
        <a:defRPr sz="1200" b="0" i="0">
          <a:solidFill>
            <a:schemeClr val="tx1"/>
          </a:solidFill>
          <a:latin typeface="+mn-lt"/>
          <a:cs typeface="Tahoma" panose="020B0604030504040204" pitchFamily="34" charset="0"/>
        </a:defRPr>
      </a:lvl2pPr>
      <a:lvl3pPr marL="363538" indent="-188913" algn="l" rtl="0" eaLnBrk="1" fontAlgn="base" hangingPunct="1">
        <a:lnSpc>
          <a:spcPct val="90000"/>
        </a:lnSpc>
        <a:spcBef>
          <a:spcPts val="0"/>
        </a:spcBef>
        <a:spcAft>
          <a:spcPts val="900"/>
        </a:spcAft>
        <a:buClr>
          <a:schemeClr val="accent1"/>
        </a:buClr>
        <a:buSzPct val="100000"/>
        <a:buFont typeface="Tahoma" panose="020B0604030504040204" pitchFamily="34" charset="0"/>
        <a:buChar char="–"/>
        <a:defRPr sz="1200" b="0" i="0">
          <a:solidFill>
            <a:schemeClr val="tx1"/>
          </a:solidFill>
          <a:latin typeface="+mn-lt"/>
          <a:cs typeface="Tahoma" panose="020B0604030504040204" pitchFamily="34" charset="0"/>
        </a:defRPr>
      </a:lvl3pPr>
      <a:lvl4pPr marL="536575" indent="-180975" algn="l" rtl="0" eaLnBrk="1" fontAlgn="base" hangingPunct="1">
        <a:lnSpc>
          <a:spcPct val="90000"/>
        </a:lnSpc>
        <a:spcBef>
          <a:spcPts val="0"/>
        </a:spcBef>
        <a:spcAft>
          <a:spcPts val="900"/>
        </a:spcAft>
        <a:buClr>
          <a:srgbClr val="0A33D9"/>
        </a:buClr>
        <a:buSzPct val="100000"/>
        <a:buFont typeface="Arial" panose="020B0604020202020204" pitchFamily="34" charset="0"/>
        <a:buChar char="•"/>
        <a:tabLst/>
        <a:defRPr sz="1200" b="0" i="0">
          <a:solidFill>
            <a:schemeClr val="tx1"/>
          </a:solidFill>
          <a:latin typeface="+mn-lt"/>
          <a:cs typeface="Tahoma" panose="020B0604030504040204" pitchFamily="34" charset="0"/>
        </a:defRPr>
      </a:lvl4pPr>
      <a:lvl5pPr marL="0" indent="0" algn="l" rtl="0" eaLnBrk="1" fontAlgn="base" hangingPunct="1">
        <a:lnSpc>
          <a:spcPct val="90000"/>
        </a:lnSpc>
        <a:spcBef>
          <a:spcPts val="0"/>
        </a:spcBef>
        <a:spcAft>
          <a:spcPts val="900"/>
        </a:spcAft>
        <a:buClr>
          <a:schemeClr val="accent1"/>
        </a:buClr>
        <a:buSzPct val="100000"/>
        <a:buFont typeface="Arial" panose="020B0604020202020204" pitchFamily="34" charset="0"/>
        <a:buNone/>
        <a:defRPr sz="1400" b="0" i="0" spc="50" baseline="0">
          <a:solidFill>
            <a:schemeClr val="accent2"/>
          </a:solidFill>
          <a:latin typeface="+mn-lt"/>
          <a:cs typeface="Tahoma" panose="020B0604030504040204" pitchFamily="34" charset="0"/>
        </a:defRPr>
      </a:lvl5pPr>
      <a:lvl6pPr marL="719138" indent="-182563" algn="l" rtl="0" eaLnBrk="1" fontAlgn="base" hangingPunct="1">
        <a:spcBef>
          <a:spcPct val="20000"/>
        </a:spcBef>
        <a:spcAft>
          <a:spcPct val="0"/>
        </a:spcAft>
        <a:buClr>
          <a:srgbClr val="0A33D9"/>
        </a:buClr>
        <a:buSzPct val="80000"/>
        <a:buChar char="•"/>
        <a:defRPr sz="12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A4A2D6"/>
        </a:buClr>
        <a:buSzPct val="80000"/>
        <a:buChar char="•"/>
        <a:defRPr sz="1200">
          <a:solidFill>
            <a:srgbClr val="5F5F5F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A4A2D6"/>
        </a:buClr>
        <a:buSzPct val="80000"/>
        <a:buChar char="•"/>
        <a:defRPr sz="1200">
          <a:solidFill>
            <a:srgbClr val="5F5F5F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A4A2D6"/>
        </a:buClr>
        <a:buSzPct val="80000"/>
        <a:buChar char="•"/>
        <a:defRPr sz="12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148">
          <p15:clr>
            <a:srgbClr val="F26B43"/>
          </p15:clr>
        </p15:guide>
        <p15:guide id="1" orient="horz" pos="1325">
          <p15:clr>
            <a:srgbClr val="F26B43"/>
          </p15:clr>
        </p15:guide>
        <p15:guide id="2" pos="288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822">
          <p15:clr>
            <a:srgbClr val="F26B43"/>
          </p15:clr>
        </p15:guide>
        <p15:guide id="6" orient="horz" pos="139">
          <p15:clr>
            <a:srgbClr val="F26B43"/>
          </p15:clr>
        </p15:guide>
        <p15:guide id="7" orient="horz" pos="4110">
          <p15:clr>
            <a:srgbClr val="F26B43"/>
          </p15:clr>
        </p15:guide>
        <p15:guide id="8" orient="horz" pos="645">
          <p15:clr>
            <a:srgbClr val="F26B43"/>
          </p15:clr>
        </p15:guide>
        <p15:guide id="9" orient="horz" pos="3049">
          <p15:clr>
            <a:srgbClr val="F26B43"/>
          </p15:clr>
        </p15:guide>
        <p15:guide id="11" orient="horz" pos="1752">
          <p15:clr>
            <a:srgbClr val="F26B43"/>
          </p15:clr>
        </p15:guide>
        <p15:guide id="12" pos="612">
          <p15:clr>
            <a:srgbClr val="F26B43"/>
          </p15:clr>
        </p15:guide>
        <p15:guide id="13" orient="horz" pos="2890">
          <p15:clr>
            <a:srgbClr val="F26B43"/>
          </p15:clr>
        </p15:guide>
        <p15:guide id="15" pos="1532">
          <p15:clr>
            <a:srgbClr val="F26B43"/>
          </p15:clr>
        </p15:guide>
        <p15:guide id="16" pos="5579">
          <p15:clr>
            <a:srgbClr val="F26B43"/>
          </p15:clr>
        </p15:guide>
        <p15:guide id="17" pos="182">
          <p15:clr>
            <a:srgbClr val="F26B43"/>
          </p15:clr>
        </p15:guide>
        <p15:guide id="18" orient="horz" pos="28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1"/>
            <a:ext cx="9144000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t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dirty="0">
              <a:solidFill>
                <a:srgbClr val="5F5F5F"/>
              </a:solidFill>
              <a:cs typeface="Tahoma" panose="020B0604030504040204" pitchFamily="34" charset="0"/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13658" y="365125"/>
            <a:ext cx="8440783" cy="474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Page title</a:t>
            </a: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3657" y="930002"/>
            <a:ext cx="8443006" cy="4093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3"/>
          </p:nvPr>
        </p:nvSpPr>
        <p:spPr>
          <a:xfrm>
            <a:off x="413658" y="5263838"/>
            <a:ext cx="3015967" cy="127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A7AC5C-ADF3-4891-A7B0-A61A7A077A8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3658" y="5098344"/>
            <a:ext cx="8440627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7769976B-7297-DE43-BB6B-F5A50960F020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330428" y="5229579"/>
            <a:ext cx="524012" cy="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9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 i="0" cap="none" spc="0" baseline="0">
          <a:solidFill>
            <a:schemeClr val="accent1"/>
          </a:solidFill>
          <a:latin typeface="+mj-lt"/>
          <a:ea typeface="+mj-ea"/>
          <a:cs typeface="Tahom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Univers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None/>
        <a:defRPr sz="1200" b="0" i="0">
          <a:solidFill>
            <a:schemeClr val="tx1"/>
          </a:solidFill>
          <a:latin typeface="+mn-lt"/>
          <a:ea typeface="+mn-ea"/>
          <a:cs typeface="Tahoma" panose="020B0604030504040204" pitchFamily="34" charset="0"/>
        </a:defRPr>
      </a:lvl1pPr>
      <a:lvl2pPr marL="0" indent="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Tx/>
        <a:buNone/>
        <a:defRPr sz="1200" b="1" i="0">
          <a:solidFill>
            <a:schemeClr val="accent1"/>
          </a:solidFill>
          <a:latin typeface="+mn-lt"/>
          <a:cs typeface="Tahoma" panose="020B0604030504040204" pitchFamily="34" charset="0"/>
        </a:defRPr>
      </a:lvl2pPr>
      <a:lvl3pPr marL="180000" indent="-18000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b="0" i="0">
          <a:solidFill>
            <a:schemeClr val="tx1"/>
          </a:solidFill>
          <a:latin typeface="+mn-lt"/>
          <a:cs typeface="Tahoma" panose="020B0604030504040204" pitchFamily="34" charset="0"/>
        </a:defRPr>
      </a:lvl3pPr>
      <a:lvl4pPr marL="360000" indent="-18000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200" b="0" i="0">
          <a:solidFill>
            <a:schemeClr val="tx1"/>
          </a:solidFill>
          <a:latin typeface="+mn-lt"/>
          <a:cs typeface="Tahoma" panose="020B0604030504040204" pitchFamily="34" charset="0"/>
        </a:defRPr>
      </a:lvl4pPr>
      <a:lvl5pPr marL="360000" indent="18000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000" b="0" i="0" spc="0" baseline="0">
          <a:solidFill>
            <a:schemeClr val="tx1"/>
          </a:solidFill>
          <a:latin typeface="+mn-lt"/>
          <a:cs typeface="Tahoma" panose="020B0604030504040204" pitchFamily="34" charset="0"/>
        </a:defRPr>
      </a:lvl5pPr>
      <a:lvl6pPr marL="720000" indent="-179388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Char char="•"/>
        <a:defRPr sz="1000">
          <a:solidFill>
            <a:schemeClr val="tx1"/>
          </a:solidFill>
          <a:latin typeface="+mn-lt"/>
        </a:defRPr>
      </a:lvl6pPr>
      <a:lvl7pPr marL="900000" indent="-18000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Char char="•"/>
        <a:defRPr sz="800">
          <a:solidFill>
            <a:schemeClr val="tx1"/>
          </a:solidFill>
          <a:latin typeface="+mn-lt"/>
        </a:defRPr>
      </a:lvl7pPr>
      <a:lvl8pPr marL="1080000" indent="-180000" algn="l" rtl="0" eaLnBrk="1" fontAlgn="base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SzPct val="100000"/>
        <a:buChar char="•"/>
        <a:defRPr sz="8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A4A2D6"/>
        </a:buClr>
        <a:buSzPct val="80000"/>
        <a:buChar char="•"/>
        <a:defRPr sz="12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148">
          <p15:clr>
            <a:srgbClr val="F26B43"/>
          </p15:clr>
        </p15:guide>
        <p15:guide id="1" orient="horz" pos="1325">
          <p15:clr>
            <a:srgbClr val="F26B43"/>
          </p15:clr>
        </p15:guide>
        <p15:guide id="2" pos="2880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822">
          <p15:clr>
            <a:srgbClr val="F26B43"/>
          </p15:clr>
        </p15:guide>
        <p15:guide id="6" orient="horz" pos="139">
          <p15:clr>
            <a:srgbClr val="F26B43"/>
          </p15:clr>
        </p15:guide>
        <p15:guide id="7" orient="horz" pos="4110">
          <p15:clr>
            <a:srgbClr val="F26B43"/>
          </p15:clr>
        </p15:guide>
        <p15:guide id="8" orient="horz" pos="645">
          <p15:clr>
            <a:srgbClr val="F26B43"/>
          </p15:clr>
        </p15:guide>
        <p15:guide id="9" orient="horz" pos="3049">
          <p15:clr>
            <a:srgbClr val="F26B43"/>
          </p15:clr>
        </p15:guide>
        <p15:guide id="11" orient="horz" pos="1752">
          <p15:clr>
            <a:srgbClr val="F26B43"/>
          </p15:clr>
        </p15:guide>
        <p15:guide id="12" pos="612">
          <p15:clr>
            <a:srgbClr val="F26B43"/>
          </p15:clr>
        </p15:guide>
        <p15:guide id="13" orient="horz" pos="2890">
          <p15:clr>
            <a:srgbClr val="F26B43"/>
          </p15:clr>
        </p15:guide>
        <p15:guide id="15" pos="1532">
          <p15:clr>
            <a:srgbClr val="F26B43"/>
          </p15:clr>
        </p15:guide>
        <p15:guide id="16" pos="5579">
          <p15:clr>
            <a:srgbClr val="F26B43"/>
          </p15:clr>
        </p15:guide>
        <p15:guide id="17" pos="249">
          <p15:clr>
            <a:srgbClr val="F26B43"/>
          </p15:clr>
        </p15:guide>
        <p15:guide id="18" orient="horz" pos="2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davison.napier.ac.uk/opsman/documents/opsman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qshare.kahootz.com/TECOI/view?objectId=285455269" TargetMode="External"/><Relationship Id="rId5" Type="http://schemas.openxmlformats.org/officeDocument/2006/relationships/hyperlink" Target="https://www.york.ac.uk/media/staffhome/working/healthandsafety/documents/Management%20Procedure%20-%20%20Unmanned%20Aircraft%20Systems%20(VS1.3%20-%20Jun%2018).pdf" TargetMode="External"/><Relationship Id="rId4" Type="http://schemas.openxmlformats.org/officeDocument/2006/relationships/hyperlink" Target="https://www.herts.ac.uk/__data/assets/pdf_file/0003/445431/HS12-Use-of-Unmanned-Aircraft-Systems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8F6B76-FDA7-FC9F-3325-BB93C5FB4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04" y="-86140"/>
            <a:ext cx="5111031" cy="511103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C13A7-40D0-DF40-50E8-4152DF698D87}"/>
              </a:ext>
            </a:extLst>
          </p:cNvPr>
          <p:cNvSpPr txBox="1"/>
          <p:nvPr/>
        </p:nvSpPr>
        <p:spPr>
          <a:xfrm>
            <a:off x="8376106" y="4945559"/>
            <a:ext cx="7678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4400" kern="0" dirty="0">
                <a:latin typeface="+mn-lt"/>
              </a:rPr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ABBBA-D03F-0E3B-F51E-A4D503AF867C}"/>
              </a:ext>
            </a:extLst>
          </p:cNvPr>
          <p:cNvSpPr txBox="1"/>
          <p:nvPr/>
        </p:nvSpPr>
        <p:spPr>
          <a:xfrm>
            <a:off x="329180" y="5145613"/>
            <a:ext cx="315983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latin typeface="+mn-lt"/>
              </a:rPr>
              <a:t>https://www.ctrl-alt-defeat.uk/</a:t>
            </a:r>
          </a:p>
        </p:txBody>
      </p:sp>
    </p:spTree>
    <p:extLst>
      <p:ext uri="{BB962C8B-B14F-4D97-AF65-F5344CB8AC3E}">
        <p14:creationId xmlns:p14="http://schemas.microsoft.com/office/powerpoint/2010/main" val="3323815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001D3-87D3-5311-C98E-41FF5CFD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DDA4-3B80-4E8A-A8F5-521F73BF9127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F2F371-2F50-E714-252A-8CCD932EE384}"/>
              </a:ext>
            </a:extLst>
          </p:cNvPr>
          <p:cNvGraphicFramePr>
            <a:graphicFrameLocks noGrp="1"/>
          </p:cNvGraphicFramePr>
          <p:nvPr/>
        </p:nvGraphicFramePr>
        <p:xfrm>
          <a:off x="1108041" y="1539240"/>
          <a:ext cx="6412840" cy="263652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603210">
                  <a:extLst>
                    <a:ext uri="{9D8B030D-6E8A-4147-A177-3AD203B41FA5}">
                      <a16:colId xmlns:a16="http://schemas.microsoft.com/office/drawing/2014/main" val="1923542997"/>
                    </a:ext>
                  </a:extLst>
                </a:gridCol>
                <a:gridCol w="1603210">
                  <a:extLst>
                    <a:ext uri="{9D8B030D-6E8A-4147-A177-3AD203B41FA5}">
                      <a16:colId xmlns:a16="http://schemas.microsoft.com/office/drawing/2014/main" val="1073514299"/>
                    </a:ext>
                  </a:extLst>
                </a:gridCol>
                <a:gridCol w="1603210">
                  <a:extLst>
                    <a:ext uri="{9D8B030D-6E8A-4147-A177-3AD203B41FA5}">
                      <a16:colId xmlns:a16="http://schemas.microsoft.com/office/drawing/2014/main" val="6714855"/>
                    </a:ext>
                  </a:extLst>
                </a:gridCol>
                <a:gridCol w="1603210">
                  <a:extLst>
                    <a:ext uri="{9D8B030D-6E8A-4147-A177-3AD203B41FA5}">
                      <a16:colId xmlns:a16="http://schemas.microsoft.com/office/drawing/2014/main" val="1431053741"/>
                    </a:ext>
                  </a:extLst>
                </a:gridCol>
              </a:tblGrid>
              <a:tr h="1352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b="1"/>
                        <a:t>Document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b="1"/>
                        <a:t>Strengths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b="1"/>
                        <a:t>Key Gaps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b="1" dirty="0"/>
                        <a:t>CAA Verdict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7418678"/>
                  </a:ext>
                </a:extLst>
              </a:tr>
              <a:tr h="2289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b="1" dirty="0"/>
                        <a:t>Flight Safety Analysis</a:t>
                      </a:r>
                      <a:endParaRPr lang="en-GB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/>
                        <a:t>Good structure, hazards, ALARP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/>
                        <a:t>No quantitative modelling detail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dirty="0"/>
                        <a:t>Training‑level only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0022716"/>
                  </a:ext>
                </a:extLst>
              </a:tr>
              <a:tr h="2289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b="1"/>
                        <a:t>Ground Safety Analysis</a:t>
                      </a:r>
                      <a:endParaRPr lang="en-GB" sz="13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dirty="0"/>
                        <a:t>Good hazard coverage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/>
                        <a:t>No quantification, no ESDs, no integration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dirty="0"/>
                        <a:t>Needs major expansion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4302882"/>
                  </a:ext>
                </a:extLst>
              </a:tr>
              <a:tr h="2289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b="1"/>
                        <a:t>Safety Case</a:t>
                      </a:r>
                      <a:endParaRPr lang="en-GB" sz="13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/>
                        <a:t>Correct 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/>
                        <a:t>No evidence, traceability, or hazard log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dirty="0"/>
                        <a:t>Not approvable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592427"/>
                  </a:ext>
                </a:extLst>
              </a:tr>
              <a:tr h="2289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b="1"/>
                        <a:t>Risk Assessment</a:t>
                      </a:r>
                      <a:endParaRPr lang="en-GB" sz="13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/>
                        <a:t>Clear and structured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/>
                        <a:t>No justification or linkage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dirty="0"/>
                        <a:t>Good example but incomplete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02653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BCD911E-D87B-1A67-EE99-C1578775B890}"/>
              </a:ext>
            </a:extLst>
          </p:cNvPr>
          <p:cNvSpPr txBox="1"/>
          <p:nvPr/>
        </p:nvSpPr>
        <p:spPr>
          <a:xfrm>
            <a:off x="1108040" y="676959"/>
            <a:ext cx="641284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</a:pPr>
            <a:r>
              <a:rPr lang="en-GB" kern="0" dirty="0"/>
              <a:t>CAA Assessment (Copilot)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50AB4-4594-EC97-55DE-B183D475A8EC}"/>
              </a:ext>
            </a:extLst>
          </p:cNvPr>
          <p:cNvSpPr txBox="1"/>
          <p:nvPr/>
        </p:nvSpPr>
        <p:spPr>
          <a:xfrm>
            <a:off x="8349398" y="4945559"/>
            <a:ext cx="7678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4400" kern="0" dirty="0">
                <a:latin typeface="+mn-lt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73950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28600" cy="5715000"/>
          </a:xfrm>
          <a:prstGeom prst="rect">
            <a:avLst/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1645920"/>
            <a:ext cx="731520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E67E22"/>
                </a:solidFill>
                <a:latin typeface="Calibri"/>
              </a:rPr>
              <a:t>Section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194560"/>
            <a:ext cx="768096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4000" b="1">
                <a:solidFill>
                  <a:srgbClr val="FFFFFF"/>
                </a:solidFill>
                <a:latin typeface="Calibri"/>
              </a:rPr>
              <a:t>From concept to evidence — what the pipeline produced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657600"/>
            <a:ext cx="768096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600" b="0">
                <a:solidFill>
                  <a:srgbClr val="FFFFFF"/>
                </a:solidFill>
                <a:latin typeface="Calibri"/>
              </a:rPr>
              <a:t>The next 28 slides walk through the agentic platform (ctrl-alt-defeat), the 12 OpenRequirements.ai skills we invoked, and the 350+ populated deliverables that turn the Workbench concept into an audit-ready test programme.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BBBBBB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BBBBBB"/>
                </a:solidFill>
              </a:rPr>
              <a:t>29 / 78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ctrl-alt-defeat — the agentic platform at a glance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30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400" b="1">
                <a:solidFill>
                  <a:srgbClr val="1A1A1A"/>
                </a:solidFill>
                <a:latin typeface="Calibri"/>
              </a:rPr>
              <a:t>•  An AI-agentic orchestration platform that coordinates specialised analyst agents to transform ambiguous regulatory requirements into audit-ready formal specifications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Each "skill" dispatches 7-8 specialist analysts in parallel; findings are then cross-validated and fused into structured output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Built around the methodology ensemble principle — DeFOSPAM, IEEE 830, SBE, Planguage, Performance Engineering, ISO 29119, TMMi — each validates a different lens on the same evidence</a:t>
            </a:r>
          </a:p>
          <a:p>
            <a:pPr algn="l">
              <a:spcAft>
                <a:spcPts val="600"/>
              </a:spcAft>
            </a:pPr>
            <a:r>
              <a:rPr sz="1400" b="1">
                <a:solidFill>
                  <a:srgbClr val="1A1A1A"/>
                </a:solidFill>
                <a:latin typeface="Calibri"/>
              </a:rPr>
              <a:t>•  Powered the entire 12-skill pipeline we ran for the CAA/MAA Joint Approval Workbench hackathon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Repository: github.com/HyperAutomation/ctrl-alt-defeat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Name signals "defeat ambiguity through control" + the keyboard-reboot metaphor (also the fictional operator in our SORA refusal test fixture)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Architecture — multi-agent orchestration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31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Per-skill pattern: Phase 1 spawn foundation analysts in parallel → Phase 2 spawn dependent analysts → Phase 3 fuse findings → produce structured output (JSON + Markdown + HTML + format-specific e.g. XLSX/DOCX/PPTX/.feature)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Agents communicate via shared JSON in an output directory (append-only)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Each agent has: name · persona · prompt template · confidence calibration · severity rubric · output schema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Cross-agent fusion: deduplication on finding title similarity; keep highest-confidence instance; tag with all analysts who detected it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Regulatory-grade traceability: every claim resolves to a page/paragraph pointer in source artefacts; the emitter enforces this invariant at output time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Interactive explorer: Neo4j graph of requirements · findings · test cases · coverage — 196 nodes across 27 communities in the CAA/MAA run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Tech stack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32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1188720"/>
            <a:ext cx="402336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1F4E78"/>
                </a:solidFill>
                <a:latin typeface="Calibri"/>
              </a:rPr>
              <a:t>Frontend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1554480"/>
            <a:ext cx="4023360" cy="164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React 19 + TypeScript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TanStack Start / TanStack Router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Interactive graph viz (196 nodes, 27 communities)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Dark-mode dashboards · heat maps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3440" y="1188720"/>
            <a:ext cx="402336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1F4E78"/>
                </a:solidFill>
                <a:latin typeface="Calibri"/>
              </a:rPr>
              <a:t>AI / reasoning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3440" y="1554480"/>
            <a:ext cx="4023360" cy="164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Claude API (Anthropic)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Per-agent personas + prompt templates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Confidence calibration (1-10) + severity (critical/major/minor)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Cross-validation across methodologies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" y="3291839"/>
            <a:ext cx="402336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1F4E78"/>
                </a:solidFill>
                <a:latin typeface="Calibri"/>
              </a:rPr>
              <a:t>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760" y="3657599"/>
            <a:ext cx="4023360" cy="164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Supabase PostgreSQL — case state, audit, users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Neo4j — requirement graph, traceability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Append-only audit ledger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Classification-tier-aware 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3440" y="3291839"/>
            <a:ext cx="402336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1F4E78"/>
                </a:solidFill>
                <a:latin typeface="Calibri"/>
              </a:rPr>
              <a:t>Runtime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3440" y="3657599"/>
            <a:ext cx="4023360" cy="164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Cloudflare edge deployment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UK sovereign infrastructure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Playwright + Gherkin BDD tests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CI: GitHub Actions + regression gates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The 12-skill pipeline as a flow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33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1097280"/>
            <a:ext cx="841248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E67E22"/>
                </a:solidFill>
                <a:latin typeface="Calibri"/>
              </a:rPr>
              <a:t>PHASE 1 — Understand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60" y="141732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65760" y="146304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DeFOSPAM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" y="182880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125 findings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4600" y="141732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2514600" y="146304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Vibe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4600" y="182880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15 scales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63440" y="141732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663440" y="146304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PE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3440" y="182880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97 findings, 8 gates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12280" y="141732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6812280" y="146304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SBE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12280" y="182880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17 features / 84 scenarios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5760" y="2743200"/>
            <a:ext cx="841248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E67E22"/>
                </a:solidFill>
                <a:latin typeface="Calibri"/>
              </a:rPr>
              <a:t>PHASE 2 — Specify + Design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" y="306324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365760" y="310896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SRS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5760" y="347472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75 FRs · RTM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14600" y="306324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2514600" y="310896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Test Design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4600" y="347472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25 objects · 31 techniques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63440" y="306324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4663440" y="310896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Test Plan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47472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40 wk · 19.1 FTE · £2.84M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12280" y="306324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6812280" y="310896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Create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12280" y="347472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194 test cases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5760" y="4206240"/>
            <a:ext cx="841248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E67E22"/>
                </a:solidFill>
                <a:latin typeface="Calibri"/>
              </a:rPr>
              <a:t>PHASE 3 — Execute + Govern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5760" y="452628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365760" y="457200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Coverage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5760" y="493776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62.7% → 88-92%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14600" y="452628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2514600" y="457200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Templates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14600" y="493776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111 artefacts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663440" y="452628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4663440" y="457200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Management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63440" y="493776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TMMi L3 · 72.6%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812280" y="452628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5" name="TextBox 44"/>
          <p:cNvSpPr txBox="1"/>
          <p:nvPr/>
        </p:nvSpPr>
        <p:spPr>
          <a:xfrm>
            <a:off x="6812280" y="4572000"/>
            <a:ext cx="20116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1F4E78"/>
                </a:solidFill>
                <a:latin typeface="Calibri"/>
              </a:rPr>
              <a:t>Reporting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12280" y="4937760"/>
            <a:ext cx="20116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000" b="0">
                <a:solidFill>
                  <a:srgbClr val="1A1A1A"/>
                </a:solidFill>
                <a:latin typeface="Calibri"/>
              </a:rPr>
              <a:t>10 reports + RAG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Methodology ensemble — why 12 skills beat 1 pass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34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400" b="1">
                <a:solidFill>
                  <a:srgbClr val="1A1A1A"/>
                </a:solidFill>
                <a:latin typeface="Calibri"/>
              </a:rPr>
              <a:t>•  A single LLM pass on the 20 CAA/MAA requirements produces plausible narrative but misses load-bearing defects — the skill outputs are mutually corroborating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DeFOSPAM finds undefined terms · Vibe demands measurable scales · PE sets latency/capacity budgets · SBE makes it executable · SRS makes it IEEE 830 compliant · Design prices it · Plan schedules it · Coverage measures it · Management governs it · Reporting surfaces it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Each methodology has a bias — different biases cancel on overlap, surface the real risks on divergence</a:t>
            </a:r>
          </a:p>
          <a:p>
            <a:pPr algn="l">
              <a:spcAft>
                <a:spcPts val="600"/>
              </a:spcAft>
            </a:pPr>
            <a:r>
              <a:rPr sz="1400" b="1">
                <a:solidFill>
                  <a:srgbClr val="1A1A1A"/>
                </a:solidFill>
                <a:latin typeface="Calibri"/>
              </a:rPr>
              <a:t>•  Twin-sample regression (Scotland vs SORA) is the release-blocker gate — every skill contributed to its definition</a:t>
            </a:r>
          </a:p>
          <a:p>
            <a:pPr algn="l">
              <a:spcAft>
                <a:spcPts val="600"/>
              </a:spcAft>
            </a:pPr>
            <a:r>
              <a:rPr sz="1400" b="0">
                <a:solidFill>
                  <a:srgbClr val="1A1A1A"/>
                </a:solidFill>
                <a:latin typeface="Calibri"/>
              </a:rPr>
              <a:t>•  Result: 350+ populated deliverables · TMMi Level 3 at design stage · 72.6% standards conformance before execution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Traceability invariant — every claim resolves to evidence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35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1097280"/>
            <a:ext cx="8412480" cy="8229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1F4E78"/>
                </a:solidFill>
                <a:latin typeface="Calibri"/>
              </a:rPr>
              <a:t>No output contains an unsourced quantitative assertion. The drafter refuses to emit one. Every number in every report traces to an artefact, page, and paragraph.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5760" y="2194560"/>
          <a:ext cx="841248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Layer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Example claim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Traces back to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1. Decision record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"Scotland approves at end Phase 1"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Coverage matrix · Readiness Check pass manifest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2. Test case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TC-KS-K1-001 fires with confidence 9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Keystone K1 decision-table cell 7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3. Requirement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REQ005 "automatic containment"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CAP 722A Ed 2 §3.4 p.21 ¶3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4. Audit entry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Panel override of AI flag F-007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Audit ledger hash 0xAB...3F · panel action log timestamp · signatory identity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5760" y="4937760"/>
            <a:ext cx="84124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E67E22"/>
                </a:solidFill>
                <a:latin typeface="Calibri"/>
              </a:rPr>
              <a:t>This is a mathematical invariant enforced at emit-time — not a policy preference. It is what makes every output audit-ready from first draft.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DeFOSPAM — requirements validation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1 of 12 · Based on the Business Story Method by Paul Gerrard · 7 analyst personas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36 / 78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446976"/>
              </p:ext>
            </p:extLst>
          </p:nvPr>
        </p:nvGraphicFramePr>
        <p:xfrm>
          <a:off x="365760" y="1280160"/>
          <a:ext cx="841248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2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Agent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Principle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Finding types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Dorothy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D — Definitions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undefined_term · ambiguous_term · synonym_collision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Flo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 — Features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identified_feature · implied_feature · missing_feature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Olivia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O — Outcomes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identified_outcome · hanging_outcome · null_outcome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Sophia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S — Scenarios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happy_path · exception · edge_case · data_driven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Paul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P — Prediction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unpredictable_outcome · missing_default · precedence_undefined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Alexa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 — Ambiguity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vague_quantifier · weasel_word · passive_voice_hides_actor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Milarna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M — Missing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 dirty="0" err="1">
                          <a:solidFill>
                            <a:srgbClr val="1A1A1A"/>
                          </a:solidFill>
                          <a:latin typeface="Calibri"/>
                        </a:rPr>
                        <a:t>missing_feature</a:t>
                      </a:r>
                      <a:r>
                        <a:rPr sz="1100" b="0" dirty="0">
                          <a:solidFill>
                            <a:srgbClr val="1A1A1A"/>
                          </a:solidFill>
                          <a:latin typeface="Calibri"/>
                        </a:rPr>
                        <a:t> · </a:t>
                      </a:r>
                      <a:r>
                        <a:rPr sz="1100" b="0" dirty="0" err="1">
                          <a:solidFill>
                            <a:srgbClr val="1A1A1A"/>
                          </a:solidFill>
                          <a:latin typeface="Calibri"/>
                        </a:rPr>
                        <a:t>missing_scenario</a:t>
                      </a:r>
                      <a:r>
                        <a:rPr sz="1100" b="0" dirty="0">
                          <a:solidFill>
                            <a:srgbClr val="1A1A1A"/>
                          </a:solidFill>
                          <a:latin typeface="Calibri"/>
                        </a:rPr>
                        <a:t> · </a:t>
                      </a:r>
                      <a:r>
                        <a:rPr sz="1100" b="0" dirty="0" err="1">
                          <a:solidFill>
                            <a:srgbClr val="1A1A1A"/>
                          </a:solidFill>
                          <a:latin typeface="Calibri"/>
                        </a:rPr>
                        <a:t>missing_cross_cutting</a:t>
                      </a:r>
                      <a:endParaRPr sz="1100" b="0" dirty="0">
                        <a:solidFill>
                          <a:srgbClr val="1A1A1A"/>
                        </a:solidFill>
                        <a:latin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65760" y="4297680"/>
            <a:ext cx="2011680" cy="100584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365760" y="438912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125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" y="489204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Findings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0320" y="4297680"/>
            <a:ext cx="2011680" cy="100584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2560320" y="438912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C0392B"/>
                </a:solidFill>
                <a:latin typeface="Calibri"/>
              </a:rPr>
              <a:t>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60320" y="489204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Critical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54880" y="4297680"/>
            <a:ext cx="2011680" cy="100584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754880" y="438912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D29922"/>
                </a:solidFill>
                <a:latin typeface="Calibri"/>
              </a:rPr>
              <a:t>56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54880" y="489204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Major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49440" y="4297680"/>
            <a:ext cx="2011680" cy="100584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6949440" y="438912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88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49440" y="489204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Glossary terms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DeFOSPAM — headline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37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REQ017-REQ020 are placeholders, not user stories — public engagement, security classification, environmental impact, and post-trial close-out all flagged as absent in the source CSV itself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Load-bearing success terms are undefined — "meaningful human control", "swarm-aware", "containment", "forensically explainable", "defensibly", "worst-credible" used as pass/fail criteria without definitions — two assessors will reach different conclusions on the same pack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Safety-critical outcomes are unspecified — REQ005 (geofence breach action), REQ007 (DAA encounter resolution), REQ011 (independent termination) state goals but not behaviours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No authentication, role-based access control, or audit logging is called out despite the system spanning applicant / regulator / panel / RAISO / RSO / AAIB roles with classification-sensitive evidence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The Workbench's own assurance is silent — the meta-problem of assuring the assurance tool is not in the source REQ set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7C9C9-7333-0636-DB67-C382D520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B67861-584F-C525-B591-43BC4A1FDCFF}"/>
              </a:ext>
            </a:extLst>
          </p:cNvPr>
          <p:cNvSpPr txBox="1"/>
          <p:nvPr/>
        </p:nvSpPr>
        <p:spPr>
          <a:xfrm>
            <a:off x="8376106" y="4945559"/>
            <a:ext cx="7678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4400" kern="0" dirty="0">
                <a:latin typeface="+mn-lt"/>
              </a:rPr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73047-136E-E4E8-226B-4A681D778B60}"/>
              </a:ext>
            </a:extLst>
          </p:cNvPr>
          <p:cNvSpPr txBox="1"/>
          <p:nvPr/>
        </p:nvSpPr>
        <p:spPr>
          <a:xfrm>
            <a:off x="329180" y="5145613"/>
            <a:ext cx="315983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latin typeface="+mn-lt"/>
              </a:rPr>
              <a:t>https://www.ctrl-alt-defeat.uk/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9CF6F-F319-5409-6345-7A8F27A910CB}"/>
              </a:ext>
            </a:extLst>
          </p:cNvPr>
          <p:cNvSpPr txBox="1"/>
          <p:nvPr/>
        </p:nvSpPr>
        <p:spPr>
          <a:xfrm>
            <a:off x="2909913" y="1601068"/>
            <a:ext cx="3324173" cy="169892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Kate Gregory	Frazer-Nash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solidFill>
                  <a:schemeClr val="bg1">
                    <a:lumMod val="65000"/>
                  </a:schemeClr>
                </a:solidFill>
              </a:rPr>
              <a:t>Jonathon Wright	Keysight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Tom Hawkins</a:t>
            </a:r>
            <a:r>
              <a:rPr lang="en-GB" kern="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GB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Qineti</a:t>
            </a:r>
            <a:r>
              <a:rPr lang="en-GB" kern="0" dirty="0">
                <a:solidFill>
                  <a:schemeClr val="bg1">
                    <a:lumMod val="65000"/>
                  </a:schemeClr>
                </a:solidFill>
              </a:rPr>
              <a:t>Q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solidFill>
                  <a:schemeClr val="bg1">
                    <a:lumMod val="65000"/>
                  </a:schemeClr>
                </a:solidFill>
              </a:rPr>
              <a:t>Rob Moore	Dstl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Sentinel</a:t>
            </a:r>
            <a:r>
              <a:rPr lang="en-GB" kern="0" dirty="0">
                <a:solidFill>
                  <a:schemeClr val="bg1">
                    <a:lumMod val="65000"/>
                  </a:schemeClr>
                </a:solidFill>
              </a:rPr>
              <a:t>		</a:t>
            </a:r>
            <a:r>
              <a:rPr lang="en-GB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Sentinel</a:t>
            </a:r>
          </a:p>
        </p:txBody>
      </p:sp>
    </p:spTree>
    <p:extLst>
      <p:ext uri="{BB962C8B-B14F-4D97-AF65-F5344CB8AC3E}">
        <p14:creationId xmlns:p14="http://schemas.microsoft.com/office/powerpoint/2010/main" val="3671942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Vibe Requirements — Tom Gilb's Planguage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2 of 12 · Quantified value specifications · 8 analyst personas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38 / 78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Each vague quality word becomes a precise numeric Scale + a Meter (measurement process) + Benchmarks (Past/Status/Record/Ideal/Trend) + Constraints (Tolerable/Survival) + Targets (Wish/Goal/Stretch) + Background + Stakeholders + QC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Agents: Alexa (Scale) · Ray (Meter) · Brook (Benchmarks) · Isaac (Constraints) · Tom (Targets) · Raj (Background) · Alan (Stakeholders) · Lovelace (QC)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15 values quantified with 51 sub-scales · 19 Meters · 75 benchmark data points · 24 Constraints · 45 Targets (15× Wish/Goal/Stretch)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Lovelace QC verdict: 63% completeness · 0.93 defects/spec · major_rework recommended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Top priorities for workshop: MLForensicExplainability (62-point gap) · SwarmAwareSORAEvidence (65-point gap) · MeaningfulHumanControl (18 pt to Tolerable, 65 pt to Ideal)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Sample Planguage — GeofenceContainment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39 / 78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760" y="1097280"/>
            <a:ext cx="8412480" cy="4297680"/>
          </a:xfrm>
          <a:prstGeom prst="rect">
            <a:avLst/>
          </a:prstGeom>
          <a:solidFill>
            <a:srgbClr val="F2F2F2"/>
          </a:solidFill>
          <a:ln w="6350">
            <a:solidFill>
              <a:srgbClr val="1F4E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48640" y="1188720"/>
            <a:ext cx="804672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000">
                <a:solidFill>
                  <a:srgbClr val="1A1A1A"/>
                </a:solidFill>
                <a:latin typeface="Consolas"/>
              </a:rPr>
              <a:t>Tag: GeofenceContainment
Type: Vibe Requirement.
Ambition: "automatic containment so that a fly-away cannot become uncontrolled BVLOS" ← REQ005
Scale: % of Monte Carlo failure scenarios [FailureModes] in which airframe is contained within
       defined geofence envelope [Tolerance] for [OpType] over [TimePeriod]
Unit: percentage
Meter [METER-005]: Geofence Monte Carlo Simulation (automated, quick)
Meter [METER-006]: Live fly-away breach test at range (manual, thorough)
Past:   99.2% [FY 2024]
Status: 99.6% [2026-04]
Record: 99.99% (BAE Systems Protector programme, public release)
Ideal:  100%
Trend:  stable with improving trajectory (+0.1%/year)
Tolerable:  99.5% by Submission Readiness Check
Survival:   99.0%
Regulatory: 99.9% (populated-area overflight, CAP 722 v9)
Wish:    99.9%  by first trial       (achievable)
Goal:    99.95% by end 2027          (stretch)
Stretch: 99.99% by steady-state 2028 (stretch)
Owner: Applicant + CAA Airspace Regulator
Authority: CAA (AAA) / MAA for military legs
Priority: critical (rank 4/15)   Keystone: K1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Performance Engineering — CLASS UME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3 of 12 · Effective Performance Engineering (DeCapua &amp; Evans) · 8 disciplines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40 / 78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5760" y="1280160"/>
          <a:ext cx="841248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Discipline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Analyst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Findings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 — Capacity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Ada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11 — Workbench + swarm capacity models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L — Latency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Noyce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14 — SLA budgets · 20 performance budgets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 — Availability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Alan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10 — 99.9% targets · RTO/RPO · failover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S — Scalability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Liskov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11 — breakpoint · 5x/10x growth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S — Security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Yao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10 — classification boundary · OWASP · red-team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U — Usability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Turing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16 — applicant / regulator UX · WCAG 2.2 AA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M — Monitoring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Iverson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16 — APM · RUM · drift · calibration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E — Endurance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Cerf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9 — Gates 1-8 · 72-hour soak · twin-sample regression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5760" y="4754880"/>
            <a:ext cx="84124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E67E22"/>
                </a:solidFill>
                <a:latin typeface="Calibri"/>
              </a:rPr>
              <a:t>Total: 220 NFR artefacts · 97 findings (30 critical · 64 major · 3 minor) · 8 binding quality gates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PE key SLAs — the numbers that bind the release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41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1051560"/>
            <a:ext cx="402336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Workbench (service)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5760" y="1371600"/>
          <a:ext cx="402336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</a:rPr>
                        <a:t>Journey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</a:rPr>
                        <a:t>p95 target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Workspace creation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&lt;3 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Submission upload (100 MB)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&lt;30 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Coverage matrix generation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&lt;10 min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Panel case-open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&lt;10 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AI flag narrative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&lt;30 min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Evidence pointer resolution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&lt;2 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Panel action log write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&lt;500 ms (at risk)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Decision record PDF export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&lt;5 min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Full panel review cycle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&lt;2 working days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0" y="1051560"/>
            <a:ext cx="41148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Swarm (operational system being approved)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72000" y="1371600"/>
          <a:ext cx="41148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</a:rPr>
                        <a:t>Safety-critical loop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</a:rPr>
                        <a:t>p99 target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Geofence breach → action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&lt;500 ms (hard 1 s)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C2 round-trip (tactical)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&lt;1 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DAA cooperative encounter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&lt;5 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DAA non-cooperative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&lt;30 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Flight termination → motor cutoff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&lt;500 ms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Swarm consensus cycle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aligned with control loop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65760" y="5212080"/>
            <a:ext cx="8412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000" b="1">
                <a:solidFill>
                  <a:srgbClr val="C0392B"/>
                </a:solidFill>
                <a:latin typeface="Calibri"/>
              </a:rPr>
              <a:t>Panel action log SLA at risk: distributed consensus + TSA timestamp + classification check exceed 500 ms — flagged by Noyce, Liskov, and Yao independently.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Specification by Example — Gherkin + Living Docs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4 of 12 · Gojko Adzic methodology · 7 SBE agents (Grace · Chris · Isabel · Rex · Angie · Victoria · Laveena)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42 / 78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Grace derived 15 business goals from the 20 REQs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Chris canonicalised 42 ubiquitous-language terms and recommended 10 workshops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Isabel produced 15 concrete worked examples with realistic data (Scotland + CTRL-ALT-DEFEAT fixtures used throughout)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Rex refined all 69 DeFOSPAM scenarios to IEEE-quality (avg quality 7.90/10)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angie emitted 17 Gherkin .feature files / 84 scenarios organised by business capability — applicant · SORA assessment · containment &amp; safety · autonomy · panel review · post-decision · classification · governance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Victoria assigned scenarios to suites — 10 smoke (&lt;5 min) · 55 regression (&lt;30 min) · 69 full (&lt;2 hours)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Laveena structured the Living Documentation navigation across the 10-step Workbench service blueprint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SBE twin-sample fixtures — the canonical test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43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1051560"/>
            <a:ext cx="41148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3FB950"/>
                </a:solidFill>
                <a:latin typeface="Calibri"/>
              </a:rPr>
              <a:t>Scotland (approve path)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1371600"/>
            <a:ext cx="411480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Edinburgh Napier University Operating Safety Case v2.2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PDRA-01 Specific Category · VLOS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3 aircraft: DJI Matrice 350 RTK · DJI Mini 3 Pro · DJI Mavic 3E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Class G/D airspace · Merchiston Campus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GVC-qualified crew: Davison · Barreto · Leak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Named accountable manager · SMS per CAP 1059</a:t>
            </a:r>
          </a:p>
          <a:p>
            <a:pPr algn="l">
              <a:spcAft>
                <a:spcPts val="600"/>
              </a:spcAft>
            </a:pPr>
            <a:r>
              <a:rPr sz="1100" b="1">
                <a:solidFill>
                  <a:srgbClr val="1A1A1A"/>
                </a:solidFill>
                <a:latin typeface="Calibri"/>
              </a:rPr>
              <a:t>•  Expected outcome: APPROVE with PDRA-01 conditions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3440" y="1051560"/>
            <a:ext cx="41148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C0392B"/>
                </a:solidFill>
                <a:latin typeface="Calibri"/>
              </a:rPr>
              <a:t>CTRL-ALT-DEFEAT (refuse path)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3440" y="1371600"/>
            <a:ext cx="411480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CTRL-ALT-DEFEAT Spadeadam BVLOS swarm trial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5× RigiTech Eiger · autonomous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GNSS + C2 deliberately denied during trial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Declared SAIL I on SORA v2.0 (obsolete)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Only 6 of 24 OSOs addressed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No DAA evidence · no AMLAS case · no swarm envelope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No named DDH · no RAISO sign-off · no apportionment</a:t>
            </a:r>
          </a:p>
          <a:p>
            <a:pPr algn="l">
              <a:spcAft>
                <a:spcPts val="600"/>
              </a:spcAft>
            </a:pPr>
            <a:r>
              <a:rPr sz="1100" b="1">
                <a:solidFill>
                  <a:srgbClr val="1A1A1A"/>
                </a:solidFill>
                <a:latin typeface="Calibri"/>
              </a:rPr>
              <a:t>•  Expected outcome: REFUSE — keystones K1/K2/K3/K7/K8 fire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IEEE 830 SRS — formal requirements specification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5 of 12 · 8 analysts assessing the 8 characteristics of a good SRS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44 / 78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5760" y="1188720"/>
          <a:ext cx="4572000" cy="351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Characteristic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Agent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Score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Status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 — Correct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Chelcie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41%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FAIL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U — Unambiguous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Odin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FAIL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 — Complete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Lucy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44%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FAIL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 — Consistent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Ophellia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45%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FAIL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R — Ranked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Natasha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74%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WARN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V — Verifiable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Iris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49%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FAIL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M — Modifiable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Amelia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48%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FAIL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T — Traceable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Lewis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62%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FAIL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303520" y="1188720"/>
            <a:ext cx="347472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5303520" y="1280160"/>
            <a:ext cx="347472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C0392B"/>
                </a:solidFill>
                <a:latin typeface="Calibri"/>
              </a:rPr>
              <a:t>45%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3520" y="1783080"/>
            <a:ext cx="347472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Overall IEEE 830 score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03520" y="2468880"/>
            <a:ext cx="347472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303520" y="2560320"/>
            <a:ext cx="347472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75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3520" y="3063240"/>
            <a:ext cx="347472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Functional requirements assigned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03520" y="3749039"/>
            <a:ext cx="347472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5303520" y="3840479"/>
            <a:ext cx="347472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3520" y="4343399"/>
            <a:ext cx="347472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Formal IEEE-style rewrites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5760" y="4937760"/>
            <a:ext cx="84124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E67E22"/>
                </a:solidFill>
                <a:latin typeface="Calibri"/>
              </a:rPr>
              <a:t>Harsh score reflects ambiguity in the source text. Odin's 20 rewrites + 3 stakeholder workshops would lift most characteristics into PASS.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SRS — section coverage + RTM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45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1051560"/>
            <a:ext cx="41148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IEEE 830 section coverage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60" y="1371600"/>
            <a:ext cx="256032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65760" y="1463040"/>
            <a:ext cx="256032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" y="1965960"/>
            <a:ext cx="256032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Populated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17520" y="1371600"/>
            <a:ext cx="256032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3017520" y="1463040"/>
            <a:ext cx="256032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D29922"/>
                </a:solidFill>
                <a:latin typeface="Calibri"/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17520" y="1965960"/>
            <a:ext cx="256032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Partial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69280" y="1371600"/>
            <a:ext cx="256032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5669280" y="1463040"/>
            <a:ext cx="256032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3FB950"/>
                </a:solidFill>
                <a:latin typeface="Calibri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69280" y="1965960"/>
            <a:ext cx="256032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Empty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5760" y="24688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E67E22"/>
                </a:solidFill>
                <a:latin typeface="Calibri"/>
              </a:rPr>
              <a:t>Section coverage: 88% across 21 IEEE 830 sections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5760" y="2834640"/>
            <a:ext cx="82296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Requirements Traceability Matrix (Lewis)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5760" y="3200400"/>
            <a:ext cx="841248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20 REQs traced backward (source → DeFOSPAM feature → findings → standards) and forward (→ SBE Gherkin → PE NFR → acceptance criteria → test cases)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14 complete traces · 6 dead-ends (REQ003, REQ004, REQ012, REQ013, REQ014, REQ019 — require Gherkin scenarios or formal deferral)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REQ016 flagged as single-point-of-failure (dependency score 5) — phased-gate logic affects 5 other REQs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Apportionment: v1.0 (5 REQs) · v1.0-minor (3) · v1.1 (7) · v2.0 (5)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Test Design Strategy — STRATEGY pipeline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6 of 12 · 8 agents · ISO 29119 + TMap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46 / 78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5760" y="1280160"/>
          <a:ext cx="841248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Stage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Agent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Output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S — Scope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S_scope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25 test objects · ISO 25010 mapped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T — Technique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T_technique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31 test design techniques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R — Risk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R_risk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18 Class A · 2 Class B · 1 Class C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 — Approach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A_approach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Test Strategy Table + QEST (8 × 8 rows)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T — Testability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T_testability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Composite 7.4 / 10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E — Estimation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E_estimation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1,605 Test Points · 4,094 hours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G — Governance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G_governance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ARCI (13 activities) + 5 policies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Y — Yield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Y_yield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12 quality gates · 13 checklist items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5760" y="4937760"/>
            <a:ext cx="84124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E67E22"/>
                </a:solidFill>
                <a:latin typeface="Calibri"/>
              </a:rPr>
              <a:t>72% of test objects are Class A — this is a high-stakes regulatory decision-support system with hard safety implications.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Strategy — the numbers that bind the programme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47 / 78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760" y="1188720"/>
            <a:ext cx="2011680" cy="118872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36576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25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Test objects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4600" y="1188720"/>
            <a:ext cx="2011680" cy="118872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51460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31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Test techniques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63440" y="1188720"/>
            <a:ext cx="2011680" cy="118872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466344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C0392B"/>
                </a:solidFill>
                <a:latin typeface="Calibri"/>
              </a:rPr>
              <a:t>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344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Class A risks (thorough coverage)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12280" y="1188720"/>
            <a:ext cx="2011680" cy="118872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681228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1228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Quality gates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" y="2514600"/>
            <a:ext cx="2011680" cy="118872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365760" y="260604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E67E22"/>
                </a:solidFill>
                <a:latin typeface="Calibri"/>
              </a:rPr>
              <a:t>£2.84M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5760" y="310896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Programme cost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14600" y="2514600"/>
            <a:ext cx="2011680" cy="118872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2514600" y="260604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4,094 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4600" y="310896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Total effort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63440" y="2514600"/>
            <a:ext cx="2011680" cy="118872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4663440" y="260604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19.1 FTE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63440" y="310896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Team size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12280" y="2514600"/>
            <a:ext cx="2011680" cy="118872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6812280" y="260604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40 weeks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12280" y="310896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Schedule to v1.0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5760" y="4846320"/>
            <a:ext cx="84124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300" b="1">
                <a:solidFill>
                  <a:srgbClr val="1F4E78"/>
                </a:solidFill>
                <a:latin typeface="Calibri"/>
              </a:rPr>
              <a:t>Monthly run-rate: ~£229,200 · Estimated monthly env cost: £48,800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8C1B1-DB7C-D735-A295-E9135BEE0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07" y="4639052"/>
            <a:ext cx="8149368" cy="209021"/>
          </a:xfrm>
        </p:spPr>
        <p:txBody>
          <a:bodyPr/>
          <a:lstStyle/>
          <a:p>
            <a:r>
              <a:rPr lang="en-GB" sz="2000" b="1" dirty="0"/>
              <a:t>Mission: Replace CAA and MAA by 2036, if not sooner…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FE564-85D9-2841-BED6-F3FDD98C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DDA4-3B80-4E8A-A8F5-521F73BF9127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63A13-2C58-30F4-10CF-B3C285A801D9}"/>
              </a:ext>
            </a:extLst>
          </p:cNvPr>
          <p:cNvSpPr txBox="1"/>
          <p:nvPr/>
        </p:nvSpPr>
        <p:spPr>
          <a:xfrm>
            <a:off x="8349398" y="4945559"/>
            <a:ext cx="7678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4400" kern="0" dirty="0">
                <a:latin typeface="+mn-lt"/>
              </a:rPr>
              <a:t>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2D155-E645-CC1D-EC20-62B01DD7F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14" y="178465"/>
            <a:ext cx="4273353" cy="4273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4BE6A-C21A-6CF7-2D2A-D3AB6AACB22E}"/>
              </a:ext>
            </a:extLst>
          </p:cNvPr>
          <p:cNvSpPr txBox="1"/>
          <p:nvPr/>
        </p:nvSpPr>
        <p:spPr>
          <a:xfrm>
            <a:off x="329180" y="5145613"/>
            <a:ext cx="315983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latin typeface="+mn-lt"/>
              </a:rPr>
              <a:t>https://www.ctrl-alt-defeat.uk/</a:t>
            </a:r>
          </a:p>
        </p:txBody>
      </p:sp>
    </p:spTree>
    <p:extLst>
      <p:ext uri="{BB962C8B-B14F-4D97-AF65-F5344CB8AC3E}">
        <p14:creationId xmlns:p14="http://schemas.microsoft.com/office/powerpoint/2010/main" val="2942299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Test Plan — PLANNED pipeline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7 of 12 · 7 agents · ISO 29119-3 + TMap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48 / 78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P_plan — Master Test Plan (40 weeks · 23 milestones · 8 phases · 12 entry / 13 exit criteria)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L_levels — 6 Level Test Plans: L1 Unit (240h) · L2 Component (360h) · L3 Integration (480h) · L4 System (960h) · L5 SIT (320h) · L6 UAT (120h) = 2,480 core hours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A_allocation — 19.1 FTE team + £2.84M budget (Labour £1.59M · Infra £400k · Tools £148k · Red-team £120k · Assessor £80k · Classified enclave £200k · Other £292k · Contingency 5%)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N_nonfunctional — 61-row NFT matrix across Performance, Security, Usability, Accessibility, Reliability, Capacity, Scalability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N_network — 10 E2E chain cards + 20 integration pairs + data flow + SPOFs identified (Clause Library versioning · Audit Ledger durability · Archive WORM)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E_environment — 6 environments (Dev / QA / Perf / SIT / UAT / Classified)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D_data — 10 data packages / ~240 GB synthetic · Scotland + CTRL-ALT-DEFEAT twin-sample fixtures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PLANNED — 90-day classified enclave lead time is the critical path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49 / 78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760" y="1188720"/>
          <a:ext cx="841248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Environment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Tier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Monthly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Lead time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Dev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OFFICIAL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£300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 day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QA / Test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OFFICIAL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£6,000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10 days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Perf Test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OFFICIAL (dedicated)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£15,000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20 days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SIT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OFFICIAL + SECRET bridge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£7,500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30 days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UAT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OFFICIAL (production-like)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£12,000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45 days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Classified enclave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SECRET / STRAP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£8,000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90 days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5760" y="4114800"/>
            <a:ext cx="8412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Monthly environment total: £48,800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60" y="4572000"/>
            <a:ext cx="8412480" cy="822960"/>
          </a:xfrm>
          <a:prstGeom prst="rect">
            <a:avLst/>
          </a:prstGeom>
          <a:solidFill>
            <a:srgbClr val="FFE4C4"/>
          </a:solidFill>
          <a:ln w="6350">
            <a:solidFill>
              <a:srgbClr val="C039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457200" y="4663440"/>
            <a:ext cx="8229600" cy="6400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200" b="1">
                <a:solidFill>
                  <a:srgbClr val="C0392B"/>
                </a:solidFill>
                <a:latin typeface="Calibri"/>
              </a:rPr>
              <a:t>Critical path: Classified enclave procurement must start Week 1 — 90-day MOD/JSP 440 accreditation lead time is the binding schedule constraint for L5 SIT and L6 UAT completion.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Test Cases (CREATES) — 194 concrete test cases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8 of 12 · 7 CREATES agents (Context · Rules · Enumerate · Author · Trace · Export · Score)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50 / 78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60" y="118872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6576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194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Total test cases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0320" y="118872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256032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3FB950"/>
                </a:solidFill>
                <a:latin typeface="Calibri"/>
              </a:rPr>
              <a:t>77%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032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Automation rate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54880" y="118872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75488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C0392B"/>
                </a:solidFill>
                <a:latin typeface="Calibri"/>
              </a:rPr>
              <a:t>90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5488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Critical priority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49440" y="1188720"/>
            <a:ext cx="2011680" cy="91440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694944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D29922"/>
                </a:solidFill>
                <a:latin typeface="Calibri"/>
              </a:rPr>
              <a:t>100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4944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High priority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365760" y="2377440"/>
          <a:ext cx="841248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Domain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Count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Focus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Keystones (K1-K8)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Refusal detectors — release-blocker Gate 9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Functional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67 of 75 FRs (89%) across Phase 1/2/3 journeys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NFR / Performance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8 Cerf gates + 20 Noyce SLAs + WCAG 2.2 AA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Twin-sample regression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Cerf Gate 8 — Scotland approves + SORA refuses &lt;30 min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65760" y="4846320"/>
            <a:ext cx="84124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0">
                <a:solidFill>
                  <a:srgbClr val="595959"/>
                </a:solidFill>
                <a:latin typeface="Calibri"/>
              </a:rPr>
              <a:t>Each test case carries: ID · Title · Technique · Priority · Level · Automated flag · Precondition · Input · Action · Expected Result · Parent REQ · Keystone · SBE Gherkin link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Keystones K1-K8 — non-negotiable refusal detectors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51 / 78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760" y="1188720"/>
          <a:ext cx="841248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K#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Detector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Triggers on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Geofence / containment independence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Shared compute between autonomy and geofence path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K2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DAA ML provenance and calibration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No training dataset sheet / no OOD monitor / no calibration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Swarm emergent-behaviour bounds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No simulation + flight-test coverage · no runtime monitor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K4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ML forensic explainability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No AMLAS case · no decision logging · no reconstruction path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Meaningful Human Control operationalisation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No override latency evidence · no authority matrix · no workload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K6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Independent flight termination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Termination shares compute or RF path with autonomy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CAA/MAA apportionment (as a gate)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Unsigned apportionment for boundary-crossing operation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K8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Classification custodian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No custodian named · no redaction protocol · no two-person rule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5760" y="4663440"/>
            <a:ext cx="8412480" cy="7315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E67E22"/>
                </a:solidFill>
                <a:latin typeface="Calibri"/>
              </a:rPr>
              <a:t>Any one keystone firing at confidence ≥9 blocks approval. They are individually sufficient and jointly redundant — a clever applicant cannot satisfice one while ignoring others. All 8 fire on the CTRL-ALT-DEFEAT sample; all 8 stay silent (N/A) on Scotland.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Coverage Analysis — COVERED pipeline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9 of 12 · 7 agents · TMap coverage groups + ISO 25010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52 / 78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6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6576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C0392B"/>
                </a:solidFill>
                <a:latin typeface="Calibri"/>
              </a:rPr>
              <a:t>62.7%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Adequacy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032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256032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D29922"/>
                </a:solidFill>
                <a:latin typeface="Calibri"/>
              </a:rPr>
              <a:t>18/20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032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REQs covered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5488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75488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D29922"/>
                </a:solidFill>
                <a:latin typeface="Calibri"/>
              </a:rPr>
              <a:t>6/8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5488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Keystones OK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4944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694944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D29922"/>
                </a:solidFill>
                <a:latin typeface="Calibri"/>
              </a:rPr>
              <a:t>8/12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4944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Gates passing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" y="2468880"/>
            <a:ext cx="8412480" cy="731520"/>
          </a:xfrm>
          <a:prstGeom prst="rect">
            <a:avLst/>
          </a:prstGeom>
          <a:solidFill>
            <a:srgbClr val="FFE4C4"/>
          </a:solidFill>
          <a:ln w="6350">
            <a:solidFill>
              <a:srgbClr val="C039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457200" y="2606040"/>
            <a:ext cx="822960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500" b="1">
                <a:solidFill>
                  <a:srgbClr val="C0392B"/>
                </a:solidFill>
                <a:latin typeface="Calibri"/>
              </a:rPr>
              <a:t>Verdict: MAJOR GAPS — Block Release (below 85% release threshold)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5760" y="3383280"/>
            <a:ext cx="8412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10 recommendations / 25 new test cases / 98 hours lift adequacy to 88-92% — above release threshold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5760" y="3840480"/>
            <a:ext cx="8412480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REC-001 REQ013 Insurance &amp; Ground Survey — 5 TCs · 14 h (quick win · 85% lift)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REC-002 REQ014 Crew Training &amp; Competency — 5 TCs · 15 h (quick win · 80% lift)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REC-003 Orphan TC traceability (37 tags → RTM) — 4 h (quickest win)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REC-004 / REC-005 — K7 + K8 keystones +2 TCs each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REC-006 Gate 11 Classification 2-person review — 3 TCs · 12 h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COVERED — heat maps (REQ / keystone / gate)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53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1051560"/>
            <a:ext cx="27432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1F4E78"/>
                </a:solidFill>
                <a:latin typeface="Calibri"/>
              </a:rPr>
              <a:t>REQ coverage (18 of 20)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60" y="137160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65760" y="137160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4128" y="137160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1024128" y="137160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2496" y="137160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1682496" y="137160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REQ003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40864" y="137160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2340864" y="137160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REQ004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99232" y="137160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2999232" y="137160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REQ005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0" y="137160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3657600" y="137160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REQ006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15968" y="137160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4315968" y="137160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REQ007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74336" y="137160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4974336" y="137160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REQ008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32704" y="137160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5632704" y="137160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REQ009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91072" y="137160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TextBox 27"/>
          <p:cNvSpPr txBox="1"/>
          <p:nvPr/>
        </p:nvSpPr>
        <p:spPr>
          <a:xfrm>
            <a:off x="6291072" y="137160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5760" y="173736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365760" y="173736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REQ011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24128" y="173736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1024128" y="173736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REQ012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82496" y="1737360"/>
            <a:ext cx="638368" cy="345760"/>
          </a:xfrm>
          <a:prstGeom prst="rect">
            <a:avLst/>
          </a:prstGeom>
          <a:solidFill>
            <a:srgbClr val="C0392B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1682496" y="173736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REQ013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40864" y="1737360"/>
            <a:ext cx="638368" cy="345760"/>
          </a:xfrm>
          <a:prstGeom prst="rect">
            <a:avLst/>
          </a:prstGeom>
          <a:solidFill>
            <a:srgbClr val="C0392B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2340864" y="173736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REQ014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999232" y="173736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TextBox 37"/>
          <p:cNvSpPr txBox="1"/>
          <p:nvPr/>
        </p:nvSpPr>
        <p:spPr>
          <a:xfrm>
            <a:off x="2999232" y="173736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REQ015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657600" y="173736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3657600" y="173736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REQ016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15968" y="1737360"/>
            <a:ext cx="638368" cy="345760"/>
          </a:xfrm>
          <a:prstGeom prst="rect">
            <a:avLst/>
          </a:prstGeom>
          <a:solidFill>
            <a:srgbClr val="D29922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4315968" y="173736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REQ017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74336" y="173736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4974336" y="173736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REQ018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632704" y="1737360"/>
            <a:ext cx="638368" cy="345760"/>
          </a:xfrm>
          <a:prstGeom prst="rect">
            <a:avLst/>
          </a:prstGeom>
          <a:solidFill>
            <a:srgbClr val="D29922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6" name="TextBox 45"/>
          <p:cNvSpPr txBox="1"/>
          <p:nvPr/>
        </p:nvSpPr>
        <p:spPr>
          <a:xfrm>
            <a:off x="5632704" y="173736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REQ019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291072" y="173736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6291072" y="173736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900" b="1">
                <a:solidFill>
                  <a:srgbClr val="FFFFFF"/>
                </a:solidFill>
                <a:latin typeface="Calibri"/>
              </a:rPr>
              <a:t>REQ020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5760" y="2286000"/>
            <a:ext cx="27432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1F4E78"/>
                </a:solidFill>
                <a:latin typeface="Calibri"/>
              </a:rPr>
              <a:t>Keystones K1-K8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65760" y="260604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1" name="TextBox 50"/>
          <p:cNvSpPr txBox="1"/>
          <p:nvPr/>
        </p:nvSpPr>
        <p:spPr>
          <a:xfrm>
            <a:off x="365760" y="260604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K1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24128" y="260604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TextBox 52"/>
          <p:cNvSpPr txBox="1"/>
          <p:nvPr/>
        </p:nvSpPr>
        <p:spPr>
          <a:xfrm>
            <a:off x="1024128" y="260604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K2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682496" y="260604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5" name="TextBox 54"/>
          <p:cNvSpPr txBox="1"/>
          <p:nvPr/>
        </p:nvSpPr>
        <p:spPr>
          <a:xfrm>
            <a:off x="1682496" y="260604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K3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340864" y="260604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2340864" y="260604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K4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99232" y="260604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2999232" y="260604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K5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657600" y="2606040"/>
            <a:ext cx="638368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1" name="TextBox 60"/>
          <p:cNvSpPr txBox="1"/>
          <p:nvPr/>
        </p:nvSpPr>
        <p:spPr>
          <a:xfrm>
            <a:off x="3657600" y="260604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K6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315968" y="2606040"/>
            <a:ext cx="638368" cy="345760"/>
          </a:xfrm>
          <a:prstGeom prst="rect">
            <a:avLst/>
          </a:prstGeom>
          <a:solidFill>
            <a:srgbClr val="D29922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3" name="TextBox 62"/>
          <p:cNvSpPr txBox="1"/>
          <p:nvPr/>
        </p:nvSpPr>
        <p:spPr>
          <a:xfrm>
            <a:off x="4315968" y="260604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K7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974336" y="2606040"/>
            <a:ext cx="638368" cy="345760"/>
          </a:xfrm>
          <a:prstGeom prst="rect">
            <a:avLst/>
          </a:prstGeom>
          <a:solidFill>
            <a:srgbClr val="D29922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5" name="TextBox 64"/>
          <p:cNvSpPr txBox="1"/>
          <p:nvPr/>
        </p:nvSpPr>
        <p:spPr>
          <a:xfrm>
            <a:off x="4974336" y="2606040"/>
            <a:ext cx="65836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K8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65760" y="3291840"/>
            <a:ext cx="27432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1F4E78"/>
                </a:solidFill>
                <a:latin typeface="Calibri"/>
              </a:rPr>
              <a:t>Quality Gates 1-12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65760" y="3611880"/>
            <a:ext cx="1051560" cy="345760"/>
          </a:xfrm>
          <a:prstGeom prst="rect">
            <a:avLst/>
          </a:prstGeom>
          <a:solidFill>
            <a:srgbClr val="C0392B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8" name="TextBox 67"/>
          <p:cNvSpPr txBox="1"/>
          <p:nvPr/>
        </p:nvSpPr>
        <p:spPr>
          <a:xfrm>
            <a:off x="365760" y="361188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G1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463040" y="3611880"/>
            <a:ext cx="1051560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" name="TextBox 69"/>
          <p:cNvSpPr txBox="1"/>
          <p:nvPr/>
        </p:nvSpPr>
        <p:spPr>
          <a:xfrm>
            <a:off x="1463040" y="361188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G2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560320" y="3611880"/>
            <a:ext cx="1051560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2560320" y="361188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G3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657600" y="3611880"/>
            <a:ext cx="1051560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4" name="TextBox 73"/>
          <p:cNvSpPr txBox="1"/>
          <p:nvPr/>
        </p:nvSpPr>
        <p:spPr>
          <a:xfrm>
            <a:off x="3657600" y="361188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G4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754880" y="3611880"/>
            <a:ext cx="1051560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6" name="TextBox 75"/>
          <p:cNvSpPr txBox="1"/>
          <p:nvPr/>
        </p:nvSpPr>
        <p:spPr>
          <a:xfrm>
            <a:off x="4754880" y="361188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G5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852160" y="3611880"/>
            <a:ext cx="1051560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8" name="TextBox 77"/>
          <p:cNvSpPr txBox="1"/>
          <p:nvPr/>
        </p:nvSpPr>
        <p:spPr>
          <a:xfrm>
            <a:off x="5852160" y="361188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G6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65760" y="3977640"/>
            <a:ext cx="1051560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0" name="TextBox 79"/>
          <p:cNvSpPr txBox="1"/>
          <p:nvPr/>
        </p:nvSpPr>
        <p:spPr>
          <a:xfrm>
            <a:off x="365760" y="397764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G7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463040" y="3977640"/>
            <a:ext cx="1051560" cy="345760"/>
          </a:xfrm>
          <a:prstGeom prst="rect">
            <a:avLst/>
          </a:prstGeom>
          <a:solidFill>
            <a:srgbClr val="3FB950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1463040" y="397764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G8</a:t>
            </a:r>
          </a:p>
        </p:txBody>
      </p:sp>
      <p:sp>
        <p:nvSpPr>
          <p:cNvPr id="83" name="Rectangle 82"/>
          <p:cNvSpPr/>
          <p:nvPr/>
        </p:nvSpPr>
        <p:spPr>
          <a:xfrm>
            <a:off x="2560320" y="3977640"/>
            <a:ext cx="1051560" cy="345760"/>
          </a:xfrm>
          <a:prstGeom prst="rect">
            <a:avLst/>
          </a:prstGeom>
          <a:solidFill>
            <a:srgbClr val="D29922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4" name="TextBox 83"/>
          <p:cNvSpPr txBox="1"/>
          <p:nvPr/>
        </p:nvSpPr>
        <p:spPr>
          <a:xfrm>
            <a:off x="2560320" y="397764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G9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657600" y="3977640"/>
            <a:ext cx="1051560" cy="345760"/>
          </a:xfrm>
          <a:prstGeom prst="rect">
            <a:avLst/>
          </a:prstGeom>
          <a:solidFill>
            <a:srgbClr val="D29922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6" name="TextBox 85"/>
          <p:cNvSpPr txBox="1"/>
          <p:nvPr/>
        </p:nvSpPr>
        <p:spPr>
          <a:xfrm>
            <a:off x="3657600" y="397764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G10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754880" y="3977640"/>
            <a:ext cx="1051560" cy="345760"/>
          </a:xfrm>
          <a:prstGeom prst="rect">
            <a:avLst/>
          </a:prstGeom>
          <a:solidFill>
            <a:srgbClr val="C0392B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8" name="TextBox 87"/>
          <p:cNvSpPr txBox="1"/>
          <p:nvPr/>
        </p:nvSpPr>
        <p:spPr>
          <a:xfrm>
            <a:off x="4754880" y="397764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G11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852160" y="3977640"/>
            <a:ext cx="1051560" cy="345760"/>
          </a:xfrm>
          <a:prstGeom prst="rect">
            <a:avLst/>
          </a:prstGeom>
          <a:solidFill>
            <a:srgbClr val="C0392B"/>
          </a:solidFill>
          <a:ln w="635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0" name="TextBox 89"/>
          <p:cNvSpPr txBox="1"/>
          <p:nvPr/>
        </p:nvSpPr>
        <p:spPr>
          <a:xfrm>
            <a:off x="5852160" y="3977640"/>
            <a:ext cx="1097280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000" b="1">
                <a:solidFill>
                  <a:srgbClr val="FFFFFF"/>
                </a:solidFill>
                <a:latin typeface="Calibri"/>
              </a:rPr>
              <a:t>G12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65760" y="4754880"/>
            <a:ext cx="8412480" cy="5486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000" b="0">
                <a:solidFill>
                  <a:srgbClr val="595959"/>
                </a:solidFill>
                <a:latin typeface="Calibri"/>
              </a:rPr>
              <a:t>Legend: GREEN ≥90% · AMBER 60-90% · RED &lt;60%. REQ013/014 uncovered · K7/K8 partial · G1/G11/G12 pending execution · REQ017/019 newly authored as absent-by-default.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111 test templates — every artefact a regulator could request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10 of 12 · 8 TEMPLATE agents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54 / 78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687302"/>
              </p:ext>
            </p:extLst>
          </p:nvPr>
        </p:nvGraphicFramePr>
        <p:xfrm>
          <a:off x="274320" y="1188720"/>
          <a:ext cx="859536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7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</a:rPr>
                        <a:t>Category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</a:rPr>
                        <a:t>Count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</a:rPr>
                        <a:t>Examples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Technique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Decision tables · State transition · MCDC · Path testing · Classification tree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Execution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Test case log · Test scripts · Test scenarios · Coverage matrix · Gherkin acceptance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Exploratory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Charters (full / simple / PDF / risk-based) · Debriefing · Session log · Capacity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Defect management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Anomaly admin · Defect process · JIRA log · JIRA process · Defect summary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Checklists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Quality · Security · Performance · Accessibility · API · DB · Automation · UAT · Go-live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Strategy &amp; planning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TST · QEST · Intensity · MTP · Agile plan · WSJF · Estimation · Release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Accountability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ARCI · QAM · QPM · Governance matrix · Policies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Traceability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RTM · Coverage map · Risk-to-test · Heat map · Compliance · Bidirectional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Reporting &amp; metrics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Execution · Daily status · Metrics · Defect summary · Trends · Burndown · MTR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E2E / Integration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E2E chain · Integration matrix · API chain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Estimation &amp; capacity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3-point · Capacity · T-shirt sizing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851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Level test plans + Ops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L1-L6 LTPs · Incident playbook · Release readiness · Provisioning · Runbooks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857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Meta-index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 dirty="0">
                          <a:solidFill>
                            <a:srgbClr val="1A1A1A"/>
                          </a:solidFill>
                          <a:latin typeface="Calibri"/>
                        </a:rPr>
                        <a:t>templates-</a:t>
                      </a:r>
                      <a:r>
                        <a:rPr sz="900" b="0" dirty="0" err="1">
                          <a:solidFill>
                            <a:srgbClr val="1A1A1A"/>
                          </a:solidFill>
                          <a:latin typeface="Calibri"/>
                        </a:rPr>
                        <a:t>catalogue.xlsx</a:t>
                      </a:r>
                      <a:r>
                        <a:rPr sz="900" b="0" dirty="0">
                          <a:solidFill>
                            <a:srgbClr val="1A1A1A"/>
                          </a:solidFill>
                          <a:latin typeface="Calibri"/>
                        </a:rPr>
                        <a:t> · templates-</a:t>
                      </a:r>
                      <a:r>
                        <a:rPr sz="900" b="0" dirty="0" err="1">
                          <a:solidFill>
                            <a:srgbClr val="1A1A1A"/>
                          </a:solidFill>
                          <a:latin typeface="Calibri"/>
                        </a:rPr>
                        <a:t>index.html</a:t>
                      </a:r>
                      <a:endParaRPr sz="900" b="0" dirty="0">
                        <a:solidFill>
                          <a:srgbClr val="1A1A1A"/>
                        </a:solidFill>
                        <a:latin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5760" y="5257800"/>
            <a:ext cx="8412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E67E22"/>
                </a:solidFill>
                <a:latin typeface="Calibri"/>
              </a:rPr>
              <a:t>Total 111 XLSX / DOCX / HTML artefacts — 1.48 MB · 0 validation errors · all populated with real pipeline data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Test Management — MANAGES pipeline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11 of 12 · TMMi + ISO 29119 + IEEE + TMap · 7 agents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55 / 78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6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6576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3FB950"/>
                </a:solidFill>
                <a:latin typeface="Calibri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TMMi Level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032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256032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D29922"/>
                </a:solidFill>
                <a:latin typeface="Calibri"/>
              </a:rPr>
              <a:t>72.6%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032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Standards conformance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5488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75488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5488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Efficiency metrics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4944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694944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25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4944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Improvement actions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5760" y="2468880"/>
            <a:ext cx="8412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400" b="1">
                <a:solidFill>
                  <a:srgbClr val="D29922"/>
                </a:solidFill>
                <a:latin typeface="Calibri"/>
              </a:rPr>
              <a:t>Projected release advice (synthetic Week 38): CONDITIONAL GO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5760" y="2926080"/>
            <a:ext cx="8412480" cy="246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1">
                <a:solidFill>
                  <a:srgbClr val="1A1A1A"/>
                </a:solidFill>
                <a:latin typeface="Calibri"/>
              </a:rPr>
              <a:t>•  TMMi Level 3 (Defined) achieved at design stage — unusually high for a greenfield programme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Level 2 Managed (5/5) + Level 3 Defined (5/5) PAs satisfied · Level 4 Measured designed · Level 5 Optimization partial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16 standards evaluated · 100% conformance on CAP 722A · CAP 1616 · IEEE 1044.1 · 40% on IEEE 1028 reviews (biggest gap)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25 improvement actions / 3,506 hours / 7 quick wins + 7 strategic + 11 fill-ins / 0 deprioritised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Top 5 priority actions: (1) classified enclave procurement · (2) multi-GPU load balancing · (3) panel action log async durability · (4) coverage gap closure · (5) AI + Classification SME recruitment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Maturity projection: Level 4 (Measured) by end 2027 · Level 4.5 by end 2028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Test Reporting — REPORTS pipeline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686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595959"/>
                </a:solidFill>
                <a:latin typeface="Calibri"/>
              </a:rPr>
              <a:t>Skill 12 of 12 · 7 agents · IEEE 829-2008 MTR + RAG dashboards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56 / 78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R_realtime — live RAG dashboard + 40-week snapshot template · keystone + gate status tracking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E_execution_status — breakdowns by test level / type / priority / feature / sprint · defect summary matrix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P_product_quality — ISO 25010 × 8 characteristics assessment · 13-item exit criteria · 12 gate status · twin-sample tracking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O_outcome — IEEE 829-style Release Advice (GO / CONDITIONAL GO / NO GO) · 5-stakeholder sign-off block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R_risk_report — risk mitigation matrix · exposure trend · risk-based coverage · keystone risk status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T_trend — 7 native XLSX charts: defect discovery vs resolution · velocity · arrival rate · coverage growth · age histogram · Pareto · moving averages</a:t>
            </a:r>
          </a:p>
          <a:p>
            <a:pPr algn="l">
              <a:spcAft>
                <a:spcPts val="600"/>
              </a:spcAft>
            </a:pPr>
            <a:r>
              <a:rPr sz="1100" b="1">
                <a:solidFill>
                  <a:srgbClr val="1A1A1A"/>
                </a:solidFill>
                <a:latin typeface="Calibri"/>
              </a:rPr>
              <a:t>•  S_summary — full IEEE 829-2008 Master Test Report (42 pages fully populated retrospective template)</a:t>
            </a:r>
          </a:p>
          <a:p>
            <a:pPr algn="l">
              <a:spcAft>
                <a:spcPts val="600"/>
              </a:spcAft>
            </a:pPr>
            <a:r>
              <a:rPr sz="1100" b="1">
                <a:solidFill>
                  <a:srgbClr val="1A1A1A"/>
                </a:solidFill>
                <a:latin typeface="Calibri"/>
              </a:rPr>
              <a:t>•  Synthetic Week 38 snapshot: CONDITIONAL GO · 93% pass · 0 critical · 91% adequacy · 11/12 gates green · twin-sample 28 min end-to-end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28600" cy="5715000"/>
          </a:xfrm>
          <a:prstGeom prst="rect">
            <a:avLst/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1645920"/>
            <a:ext cx="731520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E67E22"/>
                </a:solidFill>
                <a:latin typeface="Calibri"/>
              </a:rPr>
              <a:t>Section 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194560"/>
            <a:ext cx="768096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4000" b="1">
                <a:solidFill>
                  <a:srgbClr val="FFFFFF"/>
                </a:solidFill>
                <a:latin typeface="Calibri"/>
              </a:rPr>
              <a:t>The twin-sample thesis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657600"/>
            <a:ext cx="768096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600" b="0">
                <a:solidFill>
                  <a:srgbClr val="FFFFFF"/>
                </a:solidFill>
                <a:latin typeface="Calibri"/>
              </a:rPr>
              <a:t>A well-formed approval Workbench must approve Scotland and refuse CTRL-ALT-DEFEAT — end-to-end, in under 30 minutes, on every release. The next 6 slides explain why.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BBBBBB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BBBBBB"/>
                </a:solidFill>
              </a:rPr>
              <a:t>57 / 78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CE9D4-8771-1E9C-FB46-F60907D7D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AD7DF-F202-01F8-E94C-83A1E3853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07" y="2453742"/>
            <a:ext cx="8149368" cy="2394332"/>
          </a:xfrm>
        </p:spPr>
        <p:txBody>
          <a:bodyPr/>
          <a:lstStyle/>
          <a:p>
            <a:r>
              <a:rPr lang="en-GB" b="1" dirty="0"/>
              <a:t>Business Case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Sentinel – AI powered Approval as a Service (</a:t>
            </a:r>
            <a:r>
              <a:rPr lang="en-GB" dirty="0" err="1"/>
              <a:t>AAaaS</a:t>
            </a:r>
            <a:r>
              <a:rPr lang="en-GB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Currently slow and unjust decision making due to poor knowledge of technology/innovation/capability used in T&amp;E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Providing a service to assist in decision making for the:</a:t>
            </a:r>
          </a:p>
          <a:p>
            <a:pPr marL="351450" lvl="2" indent="-171450"/>
            <a:r>
              <a:rPr lang="en-GB" dirty="0"/>
              <a:t>Operator – guided workbench: faster documentation creation, less likely to be rejected. </a:t>
            </a:r>
          </a:p>
          <a:p>
            <a:pPr marL="351450" lvl="2" indent="-171450"/>
            <a:r>
              <a:rPr lang="en-GB" dirty="0"/>
              <a:t>Regulator – more efficient, faster response to applications, flags residual risks, unresolved hazards, extrapolation beyond the flight-tested envelope, and weak traceability from claim to evidence. Produces a structured decision record with conditions, operating limits, review triggers, and rationale.</a:t>
            </a:r>
          </a:p>
          <a:p>
            <a:pPr marL="351450" lvl="2" indent="-171450"/>
            <a:r>
              <a:rPr lang="en-GB" dirty="0"/>
              <a:t>Cost savings: hosting cost £35k / month. Total operating costs £250k / month &lt;&lt; CAA and MAA.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96363-7825-1336-0242-796E95AC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DDA4-3B80-4E8A-A8F5-521F73BF9127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F07A8-89C9-F50C-4039-B40A488EDA82}"/>
              </a:ext>
            </a:extLst>
          </p:cNvPr>
          <p:cNvSpPr txBox="1"/>
          <p:nvPr/>
        </p:nvSpPr>
        <p:spPr>
          <a:xfrm>
            <a:off x="8349398" y="4945559"/>
            <a:ext cx="7678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4400" kern="0" dirty="0">
                <a:latin typeface="+mn-lt"/>
              </a:rPr>
              <a:t>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2EF775-1383-91E2-186A-58D0D20FFB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0" y="316489"/>
            <a:ext cx="1833852" cy="1833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725685-05D7-E5AD-76C5-7650C137944F}"/>
              </a:ext>
            </a:extLst>
          </p:cNvPr>
          <p:cNvSpPr txBox="1"/>
          <p:nvPr/>
        </p:nvSpPr>
        <p:spPr>
          <a:xfrm>
            <a:off x="329180" y="5145613"/>
            <a:ext cx="315983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latin typeface="+mn-lt"/>
              </a:rPr>
              <a:t>https://www.ctrl-alt-defeat.uk/</a:t>
            </a:r>
          </a:p>
        </p:txBody>
      </p:sp>
    </p:spTree>
    <p:extLst>
      <p:ext uri="{BB962C8B-B14F-4D97-AF65-F5344CB8AC3E}">
        <p14:creationId xmlns:p14="http://schemas.microsoft.com/office/powerpoint/2010/main" val="211610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Scotland — the approve-path fixture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58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Real source: Edinburgh Napier University UAS Operating Safety Case v2.2 (14 Jun 2024)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Authorisation: UKPDRA-01 · Specific Category · VLOS only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Fleet: DJI Matrice 350 RTK (9.2 kg) · DJI Mini 3 Pro (249 g) · DJI Mavic 3E (1050 g)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Airspace: Class G + Class D · NSF process where needed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Named Accountable Manager (Brian Davison) + 2 Remote Pilots with GVC qualifications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Safety Management System aligned to CAP 1059 · No Accidents target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11 documented emergency procedures: pilot incapacitation · airspace incursion · ground incursion · loss of link · rogue RPA · LiPo fault · loss of GNSS · compass error · abnormal environmental conditions · ...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Change log back to v0.1 · occurrence reporting via ECCAIRS · IMSAFE self-assessment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Expected Workbench outcome: APPROVE with standard PDRA-01 conditions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CTRL-ALT-DEFEAT — the refuse-path fixture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59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Fictional operator "CTRL-ALT-DEFEAT" — BVLOS autonomous swarm trial at Spadeadam Test Range (MOD site)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5× RigiTech Eiger autonomous aircraft · MTOM &lt;25 kg each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Mission profile includes DELIBERATE simulated GNSS and C2 denial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Declared SAIL I on JARUS SORA v2.0 (obsolete — v2.5 current)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Only 6 of 24 OSOs addressed · OSO 10 "partially met" with a one-line rationale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NO DAA evidence · NO C2 link budget · NO swarm behaviour envelope · NO AMLAS/SACE case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No named Accountable Manager · no DDH/ODH · no RAISO sign-off · no Range Safety Officer identity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Treats "segregated airspace" as a blanket risk-eraser (it is not — it does not eliminate emergent behaviour, geofence breach, or termination-to-boundary failure)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Expected Workbench outcome: REFUSE — over-determined by keystones K1, K2, K3, K7, K8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Why the Workbench refuses CTRL-ALT-DEFEAT — keystone detectors fire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60 / 78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843231"/>
              </p:ext>
            </p:extLst>
          </p:nvPr>
        </p:nvGraphicFramePr>
        <p:xfrm>
          <a:off x="365760" y="1188720"/>
          <a:ext cx="841248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0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Keystone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Fires because...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Confidence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K1 Geofence independence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"Hard geofencing" claimed without independence evidence · no test of enforcement under degraded state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K2 DAA ML provenance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No DAA report · no training dataset sheet · no calibration study · no OOD monitor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K3 Swarm emergent-behaviour bounds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No simulation coverage · no flight-test coverage · no runtime monitor · swarm state space unexplored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K4 ML forensic explainability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No AMLAS/SACE case · no ODD · no decision logging design · no MHC concept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K5 Meaningful Human Control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"Remote Pilot / Mission Supervisor" named without MHC model · no override latency evidence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K6 Independent flight termination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Termination mentioned in passing · independence unevidenced · no FMEA / fault-injection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K7 CAA/MAA apportionment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Military-range operation with no signed apportionment between CAA civil and MAA military authority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K8 Classification custodian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Classified-adjacent range operation · no custodian · no classification guide · no two-person rule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 dirty="0">
                          <a:solidFill>
                            <a:srgbClr val="1A1A1A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5760" y="5349240"/>
            <a:ext cx="8412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000" b="1">
                <a:solidFill>
                  <a:srgbClr val="C0392B"/>
                </a:solidFill>
                <a:latin typeface="Calibri"/>
              </a:rPr>
              <a:t>Refusal is over-determined. Each keystone independently and jointly blocks approval with confidence ≥9. No single fix can make this submission approvable — it requires re-derived SAIL + full artefact set.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10 E2E chain cards — the full business flows tested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61 / 78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760" y="1188720"/>
          <a:ext cx="8412480" cy="4039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509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Chain ID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Flow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Level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E2E-01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Applicant Phase 1 happy path (Scotland 100 MB) → approve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L4/L6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E2E-02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Applicant Phase 1 refuse path (CTRL-ALT-DEFEAT) → keystones fire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L4/L6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E2E-03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Joint panel Phase 2 approval cycle with deliberation + override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L4/L6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E2E-04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Joint panel Phase 2 refuse cycle with refuse-with-reasons draft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L4/L6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E2E-05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Post-decision archive to UK sovereign WORM storage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L5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E2E-06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Classification-aware SECRET upload (MOD / GCAP pattern)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L5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E2E-07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Clause library revision publish with in-flight pin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L5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E2E-08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AAIB post-incident forensic export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L5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E2E-09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Drift alert response (regulator override rate &gt;40%)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L4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51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E2E-10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Red-team probe during live panel — SLA holds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L5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5760" y="4937760"/>
            <a:ext cx="8412480" cy="5486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000" b="1">
                <a:solidFill>
                  <a:srgbClr val="E67E22"/>
                </a:solidFill>
                <a:latin typeface="Calibri"/>
              </a:rPr>
              <a:t>SPOFs identified: (1) Clause Library version drift breaks coverage matrix + archive reproducibility · (2) Audit Ledger write-ahead log unavailable halts Phase 2-3 · (3) Archive WORM storage unavailable prevents decision record writes.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Twin-sample regression — the release-blocker backbone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62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Every release candidate must pass the twin-sample regression end-to-end in under 30 minutes. No exceptions. This is Cerf Performance Gate 8 and Y_yield Gate 8.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Scotland runs end-to-end: workspace → upload → coverage matrix (green) → Readiness Check pass → panel case-open → deliberation → decision record (approve-with-conditions) → archive. Target &lt;30 min.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CTRL-ALT-DEFEAT runs end-to-end: workspace → upload → coverage matrix (reds) → keystones K1/K2/K3/K7/K8 fire at confidence ≥9 → panel confirms refusal → decision record (refuse-with-reasons). Target &lt;30 min.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37 concrete test cases in the twin-sample pack (TEMPLATES &gt; test-case-log.xlsx). 77% automated; UAT panel session manual.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The pack is deliberately over-determined: any one of 8 keystones independently refuses SORA. No single keystone repair can slip the refusal through.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Scotland cannot false-refuse: keystones are silent (N/A path) on PDRA-01 VLOS. If a keystone fires on Scotland the regression is red regardless of timing.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When both cases run green end-to-end in &lt;30 min and the pack hashes verify, the release gate opens. Otherwise: hold.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28600" cy="5715000"/>
          </a:xfrm>
          <a:prstGeom prst="rect">
            <a:avLst/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1645920"/>
            <a:ext cx="731520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E67E22"/>
                </a:solidFill>
                <a:latin typeface="Calibri"/>
              </a:rPr>
              <a:t>Section 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194560"/>
            <a:ext cx="768096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4000" b="1">
                <a:solidFill>
                  <a:srgbClr val="FFFFFF"/>
                </a:solidFill>
                <a:latin typeface="Calibri"/>
              </a:rPr>
              <a:t>How it all composes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657600"/>
            <a:ext cx="768096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600" b="0">
                <a:solidFill>
                  <a:srgbClr val="FFFFFF"/>
                </a:solidFill>
                <a:latin typeface="Calibri"/>
              </a:rPr>
              <a:t>The platform depth — from the Neo4j requirement graph, through the interactive visualisations, to the regulatory anchors and classification-aware security posture.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BBBBBB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BBBBBB"/>
                </a:solidFill>
              </a:rPr>
              <a:t>63 / 78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Data model — Neo4j requirement graph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64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196 nodes representing requirements, features, findings, test cases, coverage edges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27 requirement communities (clusters by semantic proximity) revealed by graph algorithms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Each edge typed: REFINES · CONSTRAINS · SATISFIES · TRACES_TO · COVERS · CONFLICTS_WITH · DEPENDS_ON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Queryable via Cypher — "show me all test cases that cover REQ005 including indirect paths via FR decomposition"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Powers the interactive explorer in the AI Context view — drag/zoom · click to pin a community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Traceability invariant enforced at graph-write time — every finding must resolve to a source node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Graph regenerates per clause-library revision · in-flight cases pinned to their revision graph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Interactive visualisations — live explorer surfaces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65 / 78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760" y="1188720"/>
          <a:ext cx="841248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Surface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Purpose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Interactivity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AI Context graph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196-node requirement graph explorer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Drag · zoom · click to isolate community · hover for tooltip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Coverage heat map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REQ × test case coverage density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Click a REQ to drill to its test cases + gaps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Keystone dashboard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K1-K8 refusal detector status per release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Click a keystone to see its decision-table cells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Gate timeline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12 gates × 40 weeks schedule vs actual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Per-gate status · drill to gate evidence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Audit ledger viewer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Immutable panel deliberation log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Filter by case · inspector · time window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RAG dashboard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Real-time programme status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Drill into any amber/red metric for root cause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Decision record preview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WYSIWYG panel view of draft decision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Hover a quantitative claim to see source evidence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Regulatory anchors — the clause library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66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1097280"/>
            <a:ext cx="402336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Civil aviation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1417320"/>
            <a:ext cx="4023360" cy="201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CAP 722 v9 (UAS operations)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CAP 722A Second Edition (Operating Safety Cases)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CAP 722B Fifth Edition (RAE Competence)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CAP 1616 (Airspace Change)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ANO 2016/765 + Assimilated Reg (EU) 2019/947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CAP 722H (Classified UAS)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CAP 1789A (UAS Implementing Reg UK)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3440" y="1097280"/>
            <a:ext cx="402336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Military aviation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3440" y="1417320"/>
            <a:ext cx="4023360" cy="201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RA 1000 series (Regulatory Principles · Duty Holders)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RA 1600 series (RPAS airworthiness)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RA 2000 series (Flying regulations)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RA 2325 / 2335 (Flight Test Permits)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DEFSTAN 00-970 Part 9 Issue 13 (RPAS design)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JSP 440 (Security)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JSP 936 Part 1 v1.1 (Dependable AI)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" y="3474720"/>
            <a:ext cx="402336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Standards + 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760" y="3794760"/>
            <a:ext cx="4023360" cy="201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JARUS SORA v2.5 (24 Operational Safety Objectives)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AMLAS 6-stage (York · CAA)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SACE 8-stage (Centre for Assuring Autonomy)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DO-365 (DAA minimum ops)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ASTM F3442 (DAA technical framework)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EUROCAE ED-267 (DAA)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3440" y="3474720"/>
            <a:ext cx="402336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Weapons + law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3440" y="3794760"/>
            <a:ext cx="4023360" cy="201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AOP-15 (NATO weapon safety)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Article 36 (Additional Protocol I · Geneva)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GDPR / UK DPA 2018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CAP 382 (Mandatory Occurrence Reporting)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Evidence traceability invariant — walked end to end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67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1097280"/>
            <a:ext cx="8412480" cy="457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A decision record claim: "Scotland pack satisfies Readiness Check at 08:42 UTC on 2026-04-23"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5760" y="1828800"/>
          <a:ext cx="841248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Layer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Resolves to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1. Decision Record claim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Scotland pack satisfies Readiness Check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2. Readiness Check manifest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Artefact coverage 100% · Duty Holder signed · Revision pinned v2.1 · Class OFFICIAL · No open edits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3. Coverage matrix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Every mandatory artefact per CAP 722A §3-4 present with page/paragraph pointers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4. Artefact Detector run log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Document-by-document parse results with hashes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5. Source evidence pack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Scotland OSC v2.2 · 3 aircraft manuals · Brian Davison accountable manager cert · insurance policy UM176/17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6. Clause library revision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CAP 722A Second Edition · Dec 2022 · pinned in case state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7. Signature chain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Duty Holder cryptographic signature + audit ledger hash 0xA3...9F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5760" y="5166360"/>
            <a:ext cx="8412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E67E22"/>
                </a:solidFill>
                <a:latin typeface="Calibri"/>
              </a:rPr>
              <a:t>Every number in every Workbench output resolves through this chain. No exceptions. No unsourced quantitative assertions.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13D37-FBE8-14C2-D560-87B6AB72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DDA4-3B80-4E8A-A8F5-521F73BF9127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EBA1A-516B-211D-A768-ED19832E6785}"/>
              </a:ext>
            </a:extLst>
          </p:cNvPr>
          <p:cNvSpPr txBox="1"/>
          <p:nvPr/>
        </p:nvSpPr>
        <p:spPr>
          <a:xfrm>
            <a:off x="8349398" y="4945559"/>
            <a:ext cx="7678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4400" kern="0" dirty="0">
                <a:latin typeface="+mn-lt"/>
              </a:rPr>
              <a:t>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C5FA8-91A5-1A0D-A124-561523F86F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41"/>
          <a:stretch>
            <a:fillRect/>
          </a:stretch>
        </p:blipFill>
        <p:spPr>
          <a:xfrm>
            <a:off x="1917596" y="961874"/>
            <a:ext cx="6829197" cy="38862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A9F459-BBB6-DF63-6840-86A9E8B244D2}"/>
              </a:ext>
            </a:extLst>
          </p:cNvPr>
          <p:cNvSpPr txBox="1">
            <a:spLocks/>
          </p:cNvSpPr>
          <p:nvPr/>
        </p:nvSpPr>
        <p:spPr bwMode="auto">
          <a:xfrm>
            <a:off x="397207" y="2453742"/>
            <a:ext cx="1372802" cy="2394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Tx/>
              <a:buNone/>
              <a:defRPr sz="1200" b="0" i="0">
                <a:solidFill>
                  <a:schemeClr val="accent1"/>
                </a:solidFill>
                <a:latin typeface="+mn-lt"/>
                <a:cs typeface="Tahoma" panose="020B0604030504040204" pitchFamily="34" charset="0"/>
              </a:defRPr>
            </a:lvl2pPr>
            <a:lvl3pPr marL="180000" indent="-1800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  <a:cs typeface="Tahoma" panose="020B0604030504040204" pitchFamily="34" charset="0"/>
              </a:defRPr>
            </a:lvl3pPr>
            <a:lvl4pPr marL="360000" indent="-1800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+mn-lt"/>
                <a:cs typeface="Tahoma" panose="020B0604030504040204" pitchFamily="34" charset="0"/>
              </a:defRPr>
            </a:lvl4pPr>
            <a:lvl5pPr marL="360000" indent="1800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="0" i="0" spc="0" baseline="0">
                <a:solidFill>
                  <a:schemeClr val="tx1"/>
                </a:solidFill>
                <a:latin typeface="+mn-lt"/>
                <a:cs typeface="Tahoma" panose="020B0604030504040204" pitchFamily="34" charset="0"/>
              </a:defRPr>
            </a:lvl5pPr>
            <a:lvl6pPr marL="720000" indent="-179388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Char char="•"/>
              <a:defRPr sz="1000">
                <a:solidFill>
                  <a:schemeClr val="tx1"/>
                </a:solidFill>
                <a:latin typeface="+mn-lt"/>
              </a:defRPr>
            </a:lvl6pPr>
            <a:lvl7pPr marL="900000" indent="-1800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Char char="•"/>
              <a:defRPr sz="800">
                <a:solidFill>
                  <a:schemeClr val="tx1"/>
                </a:solidFill>
                <a:latin typeface="+mn-lt"/>
              </a:defRPr>
            </a:lvl7pPr>
            <a:lvl8pPr marL="1080000" indent="-1800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Char char="•"/>
              <a:defRPr sz="80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200">
                <a:solidFill>
                  <a:srgbClr val="5F5F5F"/>
                </a:solidFill>
                <a:latin typeface="+mn-lt"/>
              </a:defRPr>
            </a:lvl9pPr>
          </a:lstStyle>
          <a:p>
            <a:pPr defTabSz="914400"/>
            <a:r>
              <a:rPr lang="en-GB" b="1" kern="0" dirty="0"/>
              <a:t>User Journey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041FD4-937E-8B20-E6D9-77757B847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0" y="316489"/>
            <a:ext cx="1833852" cy="18338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724E27-79F4-E667-0CBB-197C290B1012}"/>
              </a:ext>
            </a:extLst>
          </p:cNvPr>
          <p:cNvSpPr txBox="1"/>
          <p:nvPr/>
        </p:nvSpPr>
        <p:spPr>
          <a:xfrm>
            <a:off x="329180" y="5145613"/>
            <a:ext cx="315983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latin typeface="+mn-lt"/>
              </a:rPr>
              <a:t>https://www.ctrl-alt-defeat.uk/</a:t>
            </a:r>
          </a:p>
        </p:txBody>
      </p:sp>
    </p:spTree>
    <p:extLst>
      <p:ext uri="{BB962C8B-B14F-4D97-AF65-F5344CB8AC3E}">
        <p14:creationId xmlns:p14="http://schemas.microsoft.com/office/powerpoint/2010/main" val="4061515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Security posture — UK sovereign · classification-tier-aware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68 / 78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760" y="1188720"/>
          <a:ext cx="841248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8368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Classification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Environment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Controls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Access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OFFICIAL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UK sovereign cloud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TLS · OAuth · RBAC · WAF · SAST/DAST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CAA/MAA workforce with standard clearance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OFFICIAL-SENSITIVE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UK sovereign cloud (ACL-gated)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+ classification marking + redaction protocol + audit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Named role access · classification custodian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SECRET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On-prem air-gapped enclave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+ physical HW isolation · two-person review · no internet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SC-cleared staff · Classification SME + MOD liaison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STRAP-eligible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MOD-owned enclave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+ MOD physical custody · Classification guide mandatory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DV-cleared + named custodian + two-person downgrade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5760" y="4663440"/>
            <a:ext cx="841248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•  Hard isolation across tiers · no cross-tier data flow · no cached credentials across boundaries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•  Red-team exercise (NCSC-registered) pre-v1.0 · quarterly thereafter · coordinated with SOC to tag probe traffic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•  Audit ledger cryptographic timestamp per RFC 3161 · immutable append-only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•  Classification two-person review is a release blocker (G_governance policy P4)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28600" cy="5715000"/>
          </a:xfrm>
          <a:prstGeom prst="rect">
            <a:avLst/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1645920"/>
            <a:ext cx="731520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E67E22"/>
                </a:solidFill>
                <a:latin typeface="Calibri"/>
              </a:rPr>
              <a:t>Section 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194560"/>
            <a:ext cx="768096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4000" b="1">
                <a:solidFill>
                  <a:srgbClr val="FFFFFF"/>
                </a:solidFill>
                <a:latin typeface="Calibri"/>
              </a:rPr>
              <a:t>Approval-as-a-Service, refreshed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657600"/>
            <a:ext cx="768096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600" b="0">
                <a:solidFill>
                  <a:srgbClr val="FFFFFF"/>
                </a:solidFill>
                <a:latin typeface="Calibri"/>
              </a:rPr>
              <a:t>The business case revisited with the concrete numbers from the 12-skill pipeline. What Sentinel costs, what it saves, what it changes for operators and regulators.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BBBBBB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BBBBBB"/>
                </a:solidFill>
              </a:rPr>
              <a:t>69 / 78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Programme economics — what it costs to build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70 / 78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76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36576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E67E22"/>
                </a:solidFill>
                <a:latin typeface="Calibri"/>
              </a:rPr>
              <a:t>£2.84M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Programme cost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032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56032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40 weeks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032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Schedule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5488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475488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19.1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488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FTE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4944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694944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£229k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944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Monthly run rate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65760" y="2468880"/>
          <a:ext cx="45720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632">
                <a:tc>
                  <a:txBody>
                    <a:bodyPr/>
                    <a:lstStyle/>
                    <a:p>
                      <a:pPr algn="l"/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</a:rPr>
                        <a:t>Category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</a:rPr>
                        <a:t>GBP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Labour (19.1 FTE × 40 weeks)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£1,590,000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Infrastructure (Dev/QA/Perf/SIT/UAT)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£400,000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Tools &amp; licences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£148,000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Red-team (NCSC-registered)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£120,000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Independent assessor (MAA-CTS / QinetiQ)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£80,000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Classified enclave provisioning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£200,000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Penetration testing · assistive-tech · RF lab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£135,000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Training + contractor support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£165,000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Contingency 5%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£142,000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640"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900" b="0">
                          <a:solidFill>
                            <a:srgbClr val="1A1A1A"/>
                          </a:solidFill>
                          <a:latin typeface="Calibri"/>
                        </a:rPr>
                        <a:t>£2,840,000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303520" y="2468880"/>
            <a:ext cx="347472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Team structure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03520" y="2788920"/>
            <a:ext cx="3474720" cy="256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1 Workbench Test Manager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1 QA Lead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2 Senior Functional FTE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4.6 Functional Engineers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4.9 Performance Engineers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3.3 Security Engineers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1.6 Accessibility Specialists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0.5 Independent Assessor (MAA-CTS)</a:t>
            </a:r>
          </a:p>
          <a:p>
            <a:pPr algn="l">
              <a:spcAft>
                <a:spcPts val="600"/>
              </a:spcAft>
            </a:pPr>
            <a:r>
              <a:rPr sz="1000" b="0">
                <a:solidFill>
                  <a:srgbClr val="1A1A1A"/>
                </a:solidFill>
                <a:latin typeface="Calibri"/>
              </a:rPr>
              <a:t>›  0.25 Classification SME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Automation ROI — 500% Year 1 · breakeven Month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71 / 78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76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36576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3FB950"/>
                </a:solidFill>
                <a:latin typeface="Calibri"/>
              </a:rPr>
              <a:t>77%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Automation rate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032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56032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3FB950"/>
                </a:solidFill>
                <a:latin typeface="Calibri"/>
              </a:rPr>
              <a:t>500%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032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Year 1 ROI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5488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475488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3FB950"/>
                </a:solidFill>
                <a:latin typeface="Calibri"/>
              </a:rPr>
              <a:t>1,100%+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488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Year 2+ ROI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49440" y="1188720"/>
            <a:ext cx="2011680" cy="1097280"/>
          </a:xfrm>
          <a:prstGeom prst="rect">
            <a:avLst/>
          </a:prstGeom>
          <a:solidFill>
            <a:srgbClr val="F2F2F2"/>
          </a:solidFill>
          <a:ln w="6350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6949440" y="1280160"/>
            <a:ext cx="2011680" cy="457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2400" b="1">
                <a:solidFill>
                  <a:srgbClr val="1F4E78"/>
                </a:solidFill>
                <a:latin typeface="Calibri"/>
              </a:rPr>
              <a:t>Month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9440" y="1783080"/>
            <a:ext cx="201168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900" b="1">
                <a:solidFill>
                  <a:srgbClr val="595959"/>
                </a:solidFill>
                <a:latin typeface="Calibri"/>
              </a:rPr>
              <a:t>Breakeven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5760" y="2560320"/>
            <a:ext cx="841248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Investment vs saved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365760" y="2926080"/>
          <a:ext cx="841248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Category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Year 1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Rationale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Automation investment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~£100,000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800 hours engineering + framework tooling (Behave / Playwright / K6 / Axe / Allure)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Manual cost saved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~£600,000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2,480 regression-hours that would be re-run manually · £242/h equivalent cost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Net Year 1 ROI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£500,000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500% return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Year 2+ annual ROI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~£1.1M+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Framework investment fixed · regression cycles recur per clause-library revision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65760" y="5029200"/>
            <a:ext cx="84124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E67E22"/>
                </a:solidFill>
                <a:latin typeface="Calibri"/>
              </a:rPr>
              <a:t>Cost per defect estimate: £2,360 - £7,100 (midpoint £4,700) — high end of industry benchmark reflects regulatory safety-critical nature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Cost per decision — status quo vs Sentinel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72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105156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Status quo — a bespoke BVLOS swarm approval today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1371600"/>
            <a:ext cx="8412480" cy="1463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Typical 6-12 months of senior-inspector time across MAA + CAA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Senior inspector-day estimated at £800-1,500 (fully-burdened)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3-5 inspectors × 3-6 months × 80% allocation = ~£400k-£1.2M inspector effort per approval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Plus applicant rework cycles (weeks of CAA correspondence · specialist advisor fees)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" y="2926080"/>
            <a:ext cx="84124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1F4E78"/>
                </a:solidFill>
                <a:latin typeface="Calibri"/>
              </a:rPr>
              <a:t>Sentinel — with the Workbench running at steady state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" y="3246120"/>
            <a:ext cx="8412480" cy="173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Panel session typically 1-2 working days (NFR target)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Applicant pre-submission Phase 1 iteratively refines pack · non-punitive private feedback loop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Shared inspector time estimated at ~£30-80k per approval at steady state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Plus amortised Workbench operations ~£48,800/month → ~£5k per approval at 10-approval/month throughput</a:t>
            </a:r>
          </a:p>
          <a:p>
            <a:pPr algn="l">
              <a:spcAft>
                <a:spcPts val="600"/>
              </a:spcAft>
            </a:pPr>
            <a:r>
              <a:rPr sz="1100" b="1">
                <a:solidFill>
                  <a:srgbClr val="1A1A1A"/>
                </a:solidFill>
                <a:latin typeface="Calibri"/>
              </a:rPr>
              <a:t>•  Estimated saving: 80-95% per approval at steady state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" y="5120640"/>
            <a:ext cx="8412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E67E22"/>
                </a:solidFill>
                <a:latin typeface="Calibri"/>
              </a:rPr>
              <a:t>The saving compounds as adoption grows — same infrastructure serves more approvals · calibration loop improves decision consistency across cases.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Roadmap — v1.0 through v2.0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73 / 78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760" y="1188720"/>
          <a:ext cx="8412480" cy="2350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Release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Target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Scope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REQs included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v1.0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End 2026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Foundations · K1 · K6 · AC1 · AC2 core · first live joint panel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5 REQs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v1.0-minor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Q1-Q2 2027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AC3-AC8 expansion · K2-K5 · swarm-aware SORA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3 REQs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v1.1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End 2027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Full calibration loop · REQ017-020 authored · TMMi Level 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7 REQs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v2.0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Future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Coalition swarm (AUKUS / NATO) · urban BVLOS (CAP 722C) · maritime variant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0">
                          <a:solidFill>
                            <a:srgbClr val="1A1A1A"/>
                          </a:solidFill>
                          <a:latin typeface="Calibri"/>
                        </a:rPr>
                        <a:t>5 REQs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5760" y="3657600"/>
            <a:ext cx="8412480" cy="173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Every version crosses the 12 quality gates + twin-sample regression before release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Clause library versioning: in-flight cases pin to their revision · new cases use current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Calibration cycle: regulator overrides feed quarterly review · no self-learning in safety decisions (§23 of the plan)</a:t>
            </a:r>
          </a:p>
          <a:p>
            <a:pPr algn="l">
              <a:spcAft>
                <a:spcPts val="600"/>
              </a:spcAft>
            </a:pPr>
            <a:r>
              <a:rPr sz="1100" b="0">
                <a:solidFill>
                  <a:srgbClr val="1A1A1A"/>
                </a:solidFill>
                <a:latin typeface="Calibri"/>
              </a:rPr>
              <a:t>•  Coalition swarm variant (v2.0) would require a decision-record interop schema for peer regulators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Top 5 programme risks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74 / 78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830656"/>
              </p:ext>
            </p:extLst>
          </p:nvPr>
        </p:nvGraphicFramePr>
        <p:xfrm>
          <a:off x="365760" y="1188720"/>
          <a:ext cx="841248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3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6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#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</a:rPr>
                        <a:t>Risk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100" b="1">
                          <a:solidFill>
                            <a:srgbClr val="FFFFFF"/>
                          </a:solidFill>
                          <a:latin typeface="Calibri"/>
                        </a:rPr>
                        <a:t>Mitigation</a:t>
                      </a:r>
                    </a:p>
                  </a:txBody>
                  <a:tcPr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Classified enclave 90-day procurement lead time (critical path)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Submit MOD request Week 1 · parallel-path OFFICIAL-only testing during provisioning · pre-brief classification custodian · fast-track MOD sponsorship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AI test engineer + Classification SME are rare skills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Hire Week 1-4 or outsource via MOD-vetted contractors · cross-train 2 Senior FTEs in parallel · build internal knowledge base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Testability gaps block test design (ML explainability K4 · classification boundary K8 · C2 link survivability)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Front-load 3 stakeholder workshops (WS-001 swarm SORA · WS-002 geofence · WS-003 MHC) in Q2 2026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Clause library revision drift during in-flight cases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Pin per case · mixed-version coexistence testing · version-aware RTM · twin-sample regression re-run per bump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>
                          <a:solidFill>
                            <a:srgbClr val="1A1A1A"/>
                          </a:solidFill>
                          <a:latin typeface="Calibri"/>
                        </a:rPr>
                        <a:t>AI non-determinism in ML-heavy detectors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 b="0" dirty="0">
                          <a:solidFill>
                            <a:srgbClr val="1A1A1A"/>
                          </a:solidFill>
                          <a:latin typeface="Calibri"/>
                        </a:rPr>
                        <a:t>Fixed seeds · snapshot testing with tolerance bands · frozen-model manifest · LIME/SHAP explainability mandated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Open questions for regulator engagement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75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Clause library source-of-truth — live CAA/MAA feed, or manually curated under joint configuration control? (Plan assumes the latter.)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SECRET / STRAP submission handling in practice — secure enclave, offline instance, or classification-aware sanitisation at ingest? (Plan assumes secure enclave on UK sovereign infra.)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Range Safety Case placement in the decision record — embedded, or cross-referenced as an out-of-band artefact the Workbench acknowledges but does not evaluate? (Plan assumes the latter.)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Coalition swarm variants (AUKUS / NATO) — does the decision record format need to render to an interop schema for peer regulators? (Plan defers to v2.0.)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RAISO accountability depth — how much of the JSP 936 Part 1 accountable officer decision model is the Workbench allowed to support vs the regulator reserving?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Drift monitoring thresholds — what override rate triggers re-calibration, and who signs off the new calibration baseline?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Scope discipline — what we chose NOT to 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76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MPTF signature stays human — the Workbench stops at the draft decision record. The signature is and remains a human regulator act.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No autonomous clearance of a live flight — ever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No self-learning in safety decisions — the AI components do not update their own decision logic on the basis of live operational outcomes without explicit human review and configuration-controlled release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No displacing of Duty Holder accountability or RAISO sign-off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No cross-border approvals outside UK sovereign airspace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No automated redaction of safety evidence</a:t>
            </a:r>
          </a:p>
          <a:p>
            <a:pPr algn="l">
              <a:spcAft>
                <a:spcPts val="600"/>
              </a:spcAft>
            </a:pPr>
            <a:r>
              <a:rPr sz="1200" b="1">
                <a:solidFill>
                  <a:srgbClr val="1A1A1A"/>
                </a:solidFill>
                <a:latin typeface="Calibri"/>
              </a:rPr>
              <a:t>•  No claim to replace expert judgement — the tool surfaces evidence, flags gaps, and drafts decisions; human regulators deliberate and decide</a:t>
            </a:r>
          </a:p>
          <a:p>
            <a:pPr algn="l">
              <a:spcAft>
                <a:spcPts val="600"/>
              </a:spcAft>
            </a:pPr>
            <a:r>
              <a:rPr sz="1200" b="0">
                <a:solidFill>
                  <a:srgbClr val="1A1A1A"/>
                </a:solidFill>
                <a:latin typeface="Calibri"/>
              </a:rPr>
              <a:t>•  The Workbench unavailability never blocks an in-progress live trial — live conditions tracked out-of-band via the Range Safety Case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Key takeaways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77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The agentic pipeline works — 12 skills × ~70 agents × 350+ populated deliverables × ~18 MB of evidence, produced in a single hackathon cycle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Twin-sample regression (Scotland approves / CTRL-ALT-DEFEAT refuses in &lt;30 min) is the release-gate backbone — not an aspiration, a binding contract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111 populated test artefacts are regulator-ready from first draft — RTM imports into audit tools, MTP prints to PDF for sign-off, test-case log imports into Xray/Zephyr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TMMi Level 3 achieved at design stage · 72.6% standards conformance · unusually high for a greenfield programme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Path to CONDITIONAL GO at Week 38 projected from synthetic data — real execution will tell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The ctrl-alt-defeat platform is reusable — same pipeline applies to spaceflight authorisation · urban drone logistics · maritime uncrewed · coalition swarm · defence-of-defence AI assurance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ACDA9-AAE7-83D7-8BA7-82907896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DDA4-3B80-4E8A-A8F5-521F73BF9127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FC96AC-DC1F-F3ED-976B-C8F3D9EE9C1F}"/>
              </a:ext>
            </a:extLst>
          </p:cNvPr>
          <p:cNvSpPr txBox="1"/>
          <p:nvPr/>
        </p:nvSpPr>
        <p:spPr>
          <a:xfrm>
            <a:off x="8349398" y="4945559"/>
            <a:ext cx="7678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4400" kern="0" dirty="0">
                <a:latin typeface="+mn-lt"/>
              </a:rPr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C1D23-D153-022C-506D-6E775AED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019" y="79332"/>
            <a:ext cx="5145563" cy="4945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D63A82-8244-4A3F-EE9B-7987FC1BFDFF}"/>
              </a:ext>
            </a:extLst>
          </p:cNvPr>
          <p:cNvSpPr txBox="1"/>
          <p:nvPr/>
        </p:nvSpPr>
        <p:spPr>
          <a:xfrm>
            <a:off x="329180" y="5145613"/>
            <a:ext cx="315983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latin typeface="+mn-lt"/>
              </a:rPr>
              <a:t>https://www.ctrl-alt-defeat.uk/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58180-16EA-671D-4854-728DDA78C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0" y="316489"/>
            <a:ext cx="1833852" cy="18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362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1F4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1371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200" b="1">
                <a:solidFill>
                  <a:srgbClr val="FFFFFF"/>
                </a:solidFill>
                <a:latin typeface="Calibri"/>
              </a:rPr>
              <a:t>Next steps — engagement with CAA / MAA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8600"/>
            <a:ext cx="16459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000" b="1">
                <a:solidFill>
                  <a:srgbClr val="FFFFFF"/>
                </a:solidFill>
                <a:latin typeface="Calibri"/>
              </a:rPr>
              <a:t>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5394960"/>
            <a:ext cx="85953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l"/>
            <a:r>
              <a:rPr sz="900">
                <a:solidFill>
                  <a:srgbClr val="595959"/>
                </a:solidFill>
                <a:latin typeface="Calibri"/>
              </a:rPr>
              <a:t>T&amp;E COI Hackathon · Ctrl-Alt-Defeat · OFFICIAL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6720" y="5394960"/>
            <a:ext cx="822960" cy="274320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sz="900">
                <a:solidFill>
                  <a:srgbClr val="595959"/>
                </a:solidFill>
              </a:rPr>
              <a:t>78 / 78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7280"/>
            <a:ext cx="8229600" cy="4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Brief CAA Innovation Hub and MAA RPAS Regulatory Branch on the 12-skill pipeline outputs — schedule session Q2 2026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Agree the open questions (clause library source-of-truth · SECRET handling · Range Safety Case boundary · coalition interop) before Phase 2 of the build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Front-load the three stakeholder workshops (WS-001 swarm-aware SORA · WS-002 geofence design · WS-003 meaningful human control) in Q2 2026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Start MOD classified enclave procurement Week 1 — 90-day lead time is the binding critical path</a:t>
            </a:r>
          </a:p>
          <a:p>
            <a:pPr algn="l">
              <a:spcAft>
                <a:spcPts val="600"/>
              </a:spcAft>
            </a:pPr>
            <a:r>
              <a:rPr sz="1300" b="0">
                <a:solidFill>
                  <a:srgbClr val="1A1A1A"/>
                </a:solidFill>
                <a:latin typeface="Calibri"/>
              </a:rPr>
              <a:t>•  Recruit AI test engineer + Classification SME in Weeks 1-4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Produce the first twin-sample regression green end-to-end by end of Phase 2 (Week 22)</a:t>
            </a:r>
          </a:p>
          <a:p>
            <a:pPr algn="l">
              <a:spcAft>
                <a:spcPts val="600"/>
              </a:spcAft>
            </a:pPr>
            <a:r>
              <a:rPr sz="1300" b="1">
                <a:solidFill>
                  <a:srgbClr val="1A1A1A"/>
                </a:solidFill>
                <a:latin typeface="Calibri"/>
              </a:rPr>
              <a:t>•  First live joint CAA/MAA panel on the Workbench: end 2026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5120640"/>
            <a:ext cx="841248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0">
                <a:solidFill>
                  <a:srgbClr val="595959"/>
                </a:solidFill>
                <a:latin typeface="Calibri"/>
              </a:rPr>
              <a:t>Deliverables from the 12-skill pipeline: /sessions/determined-tender-franklin/mnt/Hackathon/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" y="5394960"/>
            <a:ext cx="841248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0">
                <a:solidFill>
                  <a:srgbClr val="595959"/>
                </a:solidFill>
                <a:latin typeface="Calibri"/>
              </a:rPr>
              <a:t>Platform: github.com/HyperAutomation/ctrl-alt-defeat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7" y="206099"/>
            <a:ext cx="8839200" cy="4808318"/>
          </a:xfrm>
        </p:spPr>
      </p:pic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6503389" y="469808"/>
            <a:ext cx="2334068" cy="821963"/>
          </a:xfrm>
        </p:spPr>
        <p:txBody>
          <a:bodyPr/>
          <a:lstStyle/>
          <a:p>
            <a:r>
              <a:rPr lang="en-GB" dirty="0">
                <a:solidFill>
                  <a:srgbClr val="DADBD7"/>
                </a:solidFill>
              </a:rPr>
              <a:t>T&amp;E COI Hackathon  3</a:t>
            </a:r>
            <a:br>
              <a:rPr lang="en-GB" dirty="0">
                <a:solidFill>
                  <a:srgbClr val="DADBD7"/>
                </a:solidFill>
              </a:rPr>
            </a:br>
            <a:endParaRPr lang="en-GB" dirty="0">
              <a:solidFill>
                <a:srgbClr val="DADBD7"/>
              </a:solidFill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6626669" y="1313599"/>
            <a:ext cx="2087508" cy="286796"/>
          </a:xfrm>
        </p:spPr>
        <p:txBody>
          <a:bodyPr/>
          <a:lstStyle/>
          <a:p>
            <a:r>
              <a:rPr lang="en-GB" dirty="0">
                <a:solidFill>
                  <a:srgbClr val="DADBD7"/>
                </a:solidFill>
              </a:rPr>
              <a:t>22</a:t>
            </a:r>
            <a:r>
              <a:rPr lang="en-GB" baseline="30000" dirty="0">
                <a:solidFill>
                  <a:srgbClr val="DADBD7"/>
                </a:solidFill>
              </a:rPr>
              <a:t>nd</a:t>
            </a:r>
            <a:r>
              <a:rPr lang="en-GB" dirty="0">
                <a:solidFill>
                  <a:srgbClr val="DADBD7"/>
                </a:solidFill>
              </a:rPr>
              <a:t> &amp; 23</a:t>
            </a:r>
            <a:r>
              <a:rPr lang="en-GB" baseline="30000" dirty="0">
                <a:solidFill>
                  <a:srgbClr val="DADBD7"/>
                </a:solidFill>
              </a:rPr>
              <a:t>rd</a:t>
            </a:r>
            <a:r>
              <a:rPr lang="en-GB" dirty="0">
                <a:solidFill>
                  <a:srgbClr val="DADBD7"/>
                </a:solidFill>
              </a:rPr>
              <a:t> April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0E863-F97F-3A16-2BA8-7981ECB7F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27936" r="15079" b="26096"/>
          <a:stretch>
            <a:fillRect/>
          </a:stretch>
        </p:blipFill>
        <p:spPr>
          <a:xfrm>
            <a:off x="2640612" y="1596570"/>
            <a:ext cx="3927102" cy="26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14512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807" y="742673"/>
            <a:ext cx="8461634" cy="4229654"/>
          </a:xfrm>
          <a:solidFill>
            <a:schemeClr val="bg1"/>
          </a:solidFill>
        </p:spPr>
        <p:txBody>
          <a:bodyPr/>
          <a:lstStyle/>
          <a:p>
            <a:r>
              <a:rPr lang="en-GB" sz="2400" dirty="0"/>
              <a:t>Scale and speed of testing</a:t>
            </a:r>
          </a:p>
          <a:p>
            <a:r>
              <a:rPr lang="en-GB" sz="2400" dirty="0"/>
              <a:t>Discovery – hidden/edge case failures</a:t>
            </a:r>
          </a:p>
          <a:p>
            <a:r>
              <a:rPr lang="en-GB" sz="2400" dirty="0"/>
              <a:t>Adaptive scenario generation</a:t>
            </a:r>
          </a:p>
          <a:p>
            <a:r>
              <a:rPr lang="en-GB" sz="2400" dirty="0"/>
              <a:t>Continuous testing</a:t>
            </a:r>
          </a:p>
          <a:p>
            <a:endParaRPr lang="en-GB" sz="2400" dirty="0"/>
          </a:p>
          <a:p>
            <a:r>
              <a:rPr lang="en-GB" sz="2400" dirty="0"/>
              <a:t>Applications: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CAA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Test scenario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Completeness/Boundary/</a:t>
            </a:r>
            <a:r>
              <a:rPr lang="en-GB" sz="2400" dirty="0" err="1"/>
              <a:t>Sweetspot</a:t>
            </a:r>
            <a:r>
              <a:rPr lang="en-GB" sz="2400" dirty="0"/>
              <a:t> 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Data analysis</a:t>
            </a:r>
          </a:p>
          <a:p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Autonomous Systems Testing – 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839068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C6A91-CA03-6FA5-8051-E0216E5F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CE5954-8308-9896-5BD5-B0F1ADF23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6643" y="105128"/>
            <a:ext cx="8823070" cy="4862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EF6D9-47B3-B8A4-295F-0F3853CEE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12260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BF12-FD05-7F6E-E5EF-C2711070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E32AEC-8B66-3BEC-BFD5-4AA4C7DF1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2451" y="356825"/>
            <a:ext cx="8859324" cy="46104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D93BC-6EB5-9BB7-3C79-9E9A0F988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525294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A5937-CB22-1241-6D8C-7265C35A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6CB6E5-34D0-3878-5B39-6203FCF4A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1950" y="112143"/>
            <a:ext cx="8897308" cy="48551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0C13A-D6DD-5CF2-7CDD-65C5E9718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842735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0FF77-D420-F4A7-830F-E3C752A9A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1803C-1D5F-D71C-69AB-3C1175A5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Autonomous Systems Testing –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BE884-8673-2CCE-9196-37E3D8B720A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Reality Gap (“It Worked in the Sim…”)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Scenario Coverage ≠ Scenario Relevance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Encoding Operational Intent Is Hard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Bias and Blind Spots in Scenario Generation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Validation of the Test Generator Itself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Explainability and Reproducibility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Over‑Optimisation and Adversarial Artefacts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Safety and Escalation Risks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Human Trust and Organisational Acceptance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Cost, Complexity, and Integration Debt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D04B3-145D-F0D7-57B7-9A69978EF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772540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EA05-BB48-B78C-2EC4-086C44FD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Selected Use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91CC-E545-B113-5C74-8B4D54A72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Autonomous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267B1-BCE4-2ABD-62AE-56508AAF4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67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6D69E-DEB1-F68F-AFCC-41F31130A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54" y="1553030"/>
            <a:ext cx="1820174" cy="18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50214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8EC64-BEC2-A51E-536E-AB9DDBFD4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BCB3-943E-A673-1D57-6537459A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2BD6A-F637-1A74-0BE6-AEC6BB19D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Joint Approval Workbench – Purpose &amp; Requirements</a:t>
            </a:r>
          </a:p>
          <a:p>
            <a:r>
              <a:rPr lang="en-GB" b="1" dirty="0"/>
              <a:t>Role &amp; Context</a:t>
            </a:r>
            <a:endParaRPr lang="en-GB" dirty="0"/>
          </a:p>
          <a:p>
            <a:r>
              <a:rPr lang="en-GB" dirty="0"/>
              <a:t>Lead Inspector (MAA RPAS) assessing BVLOS autonomous swarm trials across segregated and non‑segregated airspace.</a:t>
            </a:r>
          </a:p>
          <a:p>
            <a:r>
              <a:rPr lang="en-GB" dirty="0"/>
              <a:t>Joint review with CAA AAA and Flight Ops to issue or refuse a </a:t>
            </a:r>
            <a:r>
              <a:rPr lang="en-GB" b="1" dirty="0"/>
              <a:t>Military Permit to Fly (MPTF)</a:t>
            </a:r>
            <a:r>
              <a:rPr lang="en-GB" dirty="0"/>
              <a:t>.</a:t>
            </a:r>
          </a:p>
          <a:p>
            <a:r>
              <a:rPr lang="en-GB" b="1" dirty="0"/>
              <a:t>What the Workbench Must Do</a:t>
            </a:r>
            <a:endParaRPr lang="en-GB" dirty="0"/>
          </a:p>
          <a:p>
            <a:r>
              <a:rPr lang="en-GB" b="1" dirty="0"/>
              <a:t>Ingest &amp; structure</a:t>
            </a:r>
            <a:r>
              <a:rPr lang="en-GB" dirty="0"/>
              <a:t> applicant artefacts: safety case, JARUS SORA, autonomy assurance (SACE/AMLAS), DAA evidence, C2 analysis, swarm‑behaviour envelope, CAP 1616 material.</a:t>
            </a:r>
          </a:p>
          <a:p>
            <a:r>
              <a:rPr lang="en-GB" b="1" dirty="0"/>
              <a:t>Cross‑check compliance</a:t>
            </a:r>
            <a:r>
              <a:rPr lang="en-GB" dirty="0"/>
              <a:t> with: RA 1000/1600/2300 series, DEFSTAN 00‑970 Pt 9, CAP 722 suite, JSP 936 Pt 1, AOP‑15/Art 36 (if armed).</a:t>
            </a:r>
          </a:p>
          <a:p>
            <a:r>
              <a:rPr lang="en-GB" b="1" dirty="0"/>
              <a:t>Identify issues</a:t>
            </a:r>
            <a:r>
              <a:rPr lang="en-GB" dirty="0"/>
              <a:t>: residual risks, unresolved hazards, extrapolation beyond tested envelope, weak claim‑to‑evidence traceability.</a:t>
            </a:r>
          </a:p>
          <a:p>
            <a:r>
              <a:rPr lang="en-GB" b="1" dirty="0"/>
              <a:t>Generate a decision record</a:t>
            </a:r>
            <a:r>
              <a:rPr lang="en-GB" dirty="0"/>
              <a:t>: conditions, operating limits, review triggers, rationale in clear engineering language.</a:t>
            </a:r>
          </a:p>
          <a:p>
            <a:r>
              <a:rPr lang="en-GB" b="1" dirty="0"/>
              <a:t>Outcome / Value</a:t>
            </a:r>
            <a:endParaRPr lang="en-GB" dirty="0"/>
          </a:p>
          <a:p>
            <a:r>
              <a:rPr lang="en-GB" dirty="0"/>
              <a:t>Enables a </a:t>
            </a:r>
            <a:r>
              <a:rPr lang="en-GB" b="1" dirty="0"/>
              <a:t>defensible MPTF decision</a:t>
            </a:r>
            <a:r>
              <a:rPr lang="en-GB" dirty="0"/>
              <a:t> grounded in ALARP, Meaningful Human Control, and Duty Holder accountability.</a:t>
            </a:r>
          </a:p>
          <a:p>
            <a:r>
              <a:rPr lang="en-GB" dirty="0"/>
              <a:t>Protects third‑party airspace users and the public.</a:t>
            </a:r>
          </a:p>
          <a:p>
            <a:r>
              <a:rPr lang="en-GB" dirty="0"/>
              <a:t>Provides a transparent audit trail for RTS Authority, DASB, Ministers, and any future investigation.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A8F11-36EF-0162-3A71-AC9B029C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428739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B1E1-46CD-8C40-FCCC-5F62204AB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Story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938946-A31F-7579-F4EB-F71BF9D1B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372" y="736600"/>
            <a:ext cx="6346032" cy="423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C5381-4AF5-0B2C-D3B8-9A56AFAEA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34824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591118-CA03-BB8E-8CD5-1A90596A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807" y="245181"/>
            <a:ext cx="6033634" cy="371473"/>
          </a:xfrm>
        </p:spPr>
        <p:txBody>
          <a:bodyPr/>
          <a:lstStyle/>
          <a:p>
            <a:r>
              <a:rPr lang="en-GB" dirty="0"/>
              <a:t>Design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3D7C4-63E8-459C-7492-DA985EEF1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F8DDA4-3B80-4E8A-A8F5-521F73BF9127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367A6-E62F-13F2-2297-A2945E7BF201}"/>
              </a:ext>
            </a:extLst>
          </p:cNvPr>
          <p:cNvSpPr txBox="1"/>
          <p:nvPr/>
        </p:nvSpPr>
        <p:spPr>
          <a:xfrm>
            <a:off x="8349398" y="4945559"/>
            <a:ext cx="7678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4400" kern="0" dirty="0">
                <a:latin typeface="+mn-lt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FBCE7-8CB1-CB46-DEDD-E764B4653A8F}"/>
              </a:ext>
            </a:extLst>
          </p:cNvPr>
          <p:cNvSpPr txBox="1"/>
          <p:nvPr/>
        </p:nvSpPr>
        <p:spPr>
          <a:xfrm>
            <a:off x="329180" y="5145613"/>
            <a:ext cx="315983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latin typeface="+mn-lt"/>
              </a:rPr>
              <a:t>https://www.ctrl-alt-defeat.uk/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A25743-5CCA-2E5C-6ADF-7AD33E766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0" y="316489"/>
            <a:ext cx="1833852" cy="1833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AF20-4C94-8642-2E85-4F6B4BEFC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58" y="1056327"/>
            <a:ext cx="1094014" cy="1094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50276E-DD6A-90D0-F5E8-F64FC952B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58" y="2150341"/>
            <a:ext cx="1094014" cy="10940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2802F3-3793-FADB-7B2A-A2B7A9C87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858" y="3244355"/>
            <a:ext cx="1094015" cy="1094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5666C6-0B28-23BC-DEFA-1A89AD728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16" y="1780422"/>
            <a:ext cx="1833852" cy="18338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C9F2E85-DAB6-53F1-2B5C-F34239441B81}"/>
              </a:ext>
            </a:extLst>
          </p:cNvPr>
          <p:cNvSpPr/>
          <p:nvPr/>
        </p:nvSpPr>
        <p:spPr bwMode="auto">
          <a:xfrm>
            <a:off x="4572000" y="1676400"/>
            <a:ext cx="2039257" cy="202474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660D86F-F29E-4069-5B29-DD4BDCEEEA8E}"/>
              </a:ext>
            </a:extLst>
          </p:cNvPr>
          <p:cNvSpPr/>
          <p:nvPr/>
        </p:nvSpPr>
        <p:spPr bwMode="auto">
          <a:xfrm>
            <a:off x="4013200" y="2387600"/>
            <a:ext cx="432411" cy="371473"/>
          </a:xfrm>
          <a:prstGeom prst="rightArrow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8D6130E-7F9B-4D4C-98AD-7E2D4EC3F1DD}"/>
              </a:ext>
            </a:extLst>
          </p:cNvPr>
          <p:cNvSpPr/>
          <p:nvPr/>
        </p:nvSpPr>
        <p:spPr bwMode="auto">
          <a:xfrm>
            <a:off x="6887029" y="2409633"/>
            <a:ext cx="432411" cy="371473"/>
          </a:xfrm>
          <a:prstGeom prst="rightArrow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C2879A-CB01-D150-FFBD-58E4E4E55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098" y="1279158"/>
            <a:ext cx="1140915" cy="11409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A00F1E8-D8ED-2595-9C75-0F2AF0A36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3053" y="2752456"/>
            <a:ext cx="1084943" cy="10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59882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4AFE-4638-0DB3-F738-313F2F16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755AF-0393-D82E-154F-6BFA19488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681F2-BCE2-38F9-6272-800F7B006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70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52F904-C5F7-BD63-C696-042EFF06E9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39" t="3801" r="14231" b="79851"/>
          <a:stretch>
            <a:fillRect/>
          </a:stretch>
        </p:blipFill>
        <p:spPr>
          <a:xfrm>
            <a:off x="-1" y="-5366"/>
            <a:ext cx="9144001" cy="572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47476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6F4C3-EF5F-4D2A-7121-033282EBE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B5FB9-9A8C-2D24-0C05-07892BA6C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A67EC-308A-75B7-2759-4CEDBF5AD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1975A-D60E-E3A3-1FF5-B99733606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71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29463-D193-F25F-0883-194B4413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38" t="19240" r="14332" b="64412"/>
          <a:stretch>
            <a:fillRect/>
          </a:stretch>
        </p:blipFill>
        <p:spPr>
          <a:xfrm>
            <a:off x="-1" y="-5366"/>
            <a:ext cx="9144001" cy="572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05111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A4512-F396-06EF-D2EF-10D697890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F6319-F121-9AE7-2CC9-EEE8B35F1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12BCE-A1AE-ABC1-CB77-E90539A03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9411C-10B9-2D32-61E6-106AEF2A8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72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067B1-02BF-48D4-AB98-A3526ABB06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88" t="34973" r="14382" b="56050"/>
          <a:stretch>
            <a:fillRect/>
          </a:stretch>
        </p:blipFill>
        <p:spPr>
          <a:xfrm>
            <a:off x="-1" y="-5366"/>
            <a:ext cx="9144001" cy="314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28328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4E6E9-06D7-EAE5-A495-26907088B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9662-6398-DF3C-3706-E4C332DF2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18493-3353-56B5-6B18-C9F0136B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CA032-CA40-E0D0-A6B9-A4E9DB76F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73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4CFAC-B362-4091-DB83-68306AF335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36" t="44380" r="14934" b="41143"/>
          <a:stretch>
            <a:fillRect/>
          </a:stretch>
        </p:blipFill>
        <p:spPr>
          <a:xfrm>
            <a:off x="-1" y="-5366"/>
            <a:ext cx="9144001" cy="506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8220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B5E6F-6E52-49F2-C25C-F54359621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692A-E501-448E-BA2C-E9798DE1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8CAAC-FB9D-A849-3DA9-E4D98EC47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A17FC-55A3-D69C-5C06-01EBEB482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74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199AD-48C9-1F44-E31B-3A921E0A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33" t="58523" r="15737" b="31353"/>
          <a:stretch>
            <a:fillRect/>
          </a:stretch>
        </p:blipFill>
        <p:spPr>
          <a:xfrm>
            <a:off x="-1" y="-5366"/>
            <a:ext cx="9144001" cy="354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49739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4F141-A847-204B-724F-D8F6EF29C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63AC-921A-D3B8-DD71-E17AD557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F1C29-B11E-13C2-A715-4825742FA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4D50E-42A5-CA25-54DF-E46DE4E83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75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37713E-0835-DEEB-438F-3DF754E77E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32" t="68440" r="16138" b="21819"/>
          <a:stretch>
            <a:fillRect/>
          </a:stretch>
        </p:blipFill>
        <p:spPr>
          <a:xfrm>
            <a:off x="-1" y="-5366"/>
            <a:ext cx="9144001" cy="34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38706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EB965-688D-376C-C321-BDD5068FA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339F-E8D2-AFD7-D90C-6AD09B02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849E-4467-3BEF-20DF-E533A4FD8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946C1-901A-E2E5-B50F-CB38CD90C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76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59FC1-C597-2423-AF0A-D365CEC28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31" t="78378" r="16439" b="8462"/>
          <a:stretch>
            <a:fillRect/>
          </a:stretch>
        </p:blipFill>
        <p:spPr>
          <a:xfrm>
            <a:off x="-1" y="-5366"/>
            <a:ext cx="9144001" cy="46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39854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82708-7C38-32AD-1DAD-0845EC28DC4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GB" b="1" dirty="0"/>
              <a:t>Ingests</a:t>
            </a:r>
          </a:p>
          <a:p>
            <a:r>
              <a:rPr lang="en-GB" dirty="0"/>
              <a:t>safety case, </a:t>
            </a:r>
          </a:p>
          <a:p>
            <a:r>
              <a:rPr lang="en-GB" dirty="0"/>
              <a:t>JARUS SORA package, </a:t>
            </a:r>
          </a:p>
          <a:p>
            <a:r>
              <a:rPr lang="en-GB" dirty="0"/>
              <a:t>SACE- or AMLAS-aligned autonomy assurance case, </a:t>
            </a:r>
          </a:p>
          <a:p>
            <a:r>
              <a:rPr lang="en-GB" dirty="0"/>
              <a:t>Detect and Avoid (DAA) evidence, </a:t>
            </a:r>
          </a:p>
          <a:p>
            <a:r>
              <a:rPr lang="en-GB" dirty="0"/>
              <a:t>command-and-control (C2) link analysis, </a:t>
            </a:r>
          </a:p>
          <a:p>
            <a:r>
              <a:rPr lang="en-GB" dirty="0"/>
              <a:t>swarm-behaviour envelope, </a:t>
            </a:r>
          </a:p>
          <a:p>
            <a:r>
              <a:rPr lang="en-GB" dirty="0"/>
              <a:t>and CAP 1616 airspace change artefacts.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1ECD78-E2E7-73C6-B7DF-1A3A8FAF8F9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GB" b="1" dirty="0"/>
              <a:t>Cross-checks against</a:t>
            </a:r>
          </a:p>
          <a:p>
            <a:r>
              <a:rPr lang="en-GB" dirty="0"/>
              <a:t>RA 1000 / 1600 / 2300 series, </a:t>
            </a:r>
          </a:p>
          <a:p>
            <a:r>
              <a:rPr lang="en-GB" dirty="0"/>
              <a:t>DEFSTAN 00-970 Part 9, </a:t>
            </a:r>
          </a:p>
          <a:p>
            <a:r>
              <a:rPr lang="en-GB" dirty="0"/>
              <a:t>CAP 722 / 722A / 722B, </a:t>
            </a:r>
          </a:p>
          <a:p>
            <a:r>
              <a:rPr lang="en-GB" dirty="0"/>
              <a:t>JSP 936 Part 1, </a:t>
            </a:r>
          </a:p>
          <a:p>
            <a:r>
              <a:rPr lang="en-GB" dirty="0"/>
              <a:t>and AOP-15 / Article 36 where munitions are carried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86A23-B6CD-4368-2307-4AC7FA76B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BC8D5-F161-908F-2463-18D331FA7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A0661-E7EF-4A9F-ABA7-93B993D12110}" type="slidenum">
              <a:rPr lang="en-GB" smtClean="0"/>
              <a:pPr/>
              <a:t>77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BF08D-2EDC-EA51-38E7-798FD8DD9FF3}"/>
              </a:ext>
            </a:extLst>
          </p:cNvPr>
          <p:cNvSpPr txBox="1"/>
          <p:nvPr/>
        </p:nvSpPr>
        <p:spPr>
          <a:xfrm>
            <a:off x="392808" y="2993231"/>
            <a:ext cx="8201066" cy="10895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</a:pPr>
            <a:r>
              <a:rPr lang="en-GB" sz="1200" b="1" kern="0" dirty="0"/>
              <a:t>Task</a:t>
            </a:r>
            <a:endParaRPr lang="en-GB" b="1" kern="0" dirty="0"/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</a:pPr>
            <a:r>
              <a:rPr lang="en-GB" sz="1200" kern="0" dirty="0"/>
              <a:t>flag residual risks, unresolved hazards, extrapolation beyond the flight-tested envelope, and weak traceability from claim to evidence,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</a:pPr>
            <a:r>
              <a:rPr lang="en-GB" sz="1200" kern="0" dirty="0"/>
              <a:t>and produce a structured decision record with conditions, operating limits, review triggers, and rationale captured in engineering English</a:t>
            </a:r>
            <a:endParaRPr lang="en-GB" sz="12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6004885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5A01-4A31-8803-0530-34157DA4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AI or not to AI – Optional Answer sheet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73338-7F12-101A-954F-87C3F58B1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74" y="1595844"/>
            <a:ext cx="5566777" cy="2977050"/>
          </a:xfrm>
        </p:spPr>
        <p:txBody>
          <a:bodyPr/>
          <a:lstStyle/>
          <a:p>
            <a:r>
              <a:rPr lang="en-US" sz="1215" b="1" dirty="0"/>
              <a:t>Where are you using (or want to use) AI within the next 5 years?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Software development and deployment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T&amp;E data analysis real-time and historic</a:t>
            </a:r>
          </a:p>
          <a:p>
            <a:pPr marL="376313" lvl="2" indent="-214313"/>
            <a:r>
              <a:rPr lang="en-GB" dirty="0"/>
              <a:t>More data in shorter time – greater insight</a:t>
            </a:r>
          </a:p>
          <a:p>
            <a:pPr marL="376313" lvl="2" indent="-214313"/>
            <a:r>
              <a:rPr lang="en-GB" dirty="0"/>
              <a:t>Decision making, security, safety</a:t>
            </a:r>
          </a:p>
          <a:p>
            <a:pPr marL="538313" lvl="3" indent="-214313"/>
            <a:r>
              <a:rPr lang="en-GB" dirty="0"/>
              <a:t>Inform T&amp;E safety decisions for activities and trials</a:t>
            </a:r>
          </a:p>
          <a:p>
            <a:pPr marL="538313" lvl="3" indent="-214313"/>
            <a:r>
              <a:rPr lang="en-GB" dirty="0"/>
              <a:t>Avert/mitigate safety and cyber risks</a:t>
            </a:r>
          </a:p>
          <a:p>
            <a:pPr marL="376313" lvl="2" indent="-214313"/>
            <a:r>
              <a:rPr lang="en-GB" dirty="0"/>
              <a:t>Review historic research papers and create new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Reference JSP936 to meet compliance when evaluating AI systems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T&amp;E research and assistant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NOT</a:t>
            </a:r>
          </a:p>
          <a:p>
            <a:pPr marL="376313" lvl="2" indent="-214313"/>
            <a:r>
              <a:rPr lang="en-GB" dirty="0"/>
              <a:t>For now - higher class networks</a:t>
            </a:r>
          </a:p>
          <a:p>
            <a:pPr marL="376313" lvl="2" indent="-214313"/>
            <a:r>
              <a:rPr lang="en-GB" dirty="0"/>
              <a:t>Safety and cyber sign off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AD90E47-3AFE-0D27-A3D5-33CDB2ED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1707" y="4945074"/>
            <a:ext cx="1086196" cy="273844"/>
          </a:xfrm>
        </p:spPr>
        <p:txBody>
          <a:bodyPr/>
          <a:lstStyle/>
          <a:p>
            <a:pPr defTabSz="822784"/>
            <a:fld id="{4D3A0AAA-CCD9-47C9-A2E5-2B3B5B69FB1E}" type="datetime3">
              <a:rPr lang="en-US" sz="900">
                <a:solidFill>
                  <a:srgbClr val="000000"/>
                </a:solidFill>
                <a:latin typeface="Arial"/>
              </a:rPr>
              <a:pPr defTabSz="822784"/>
              <a:t>23 April 2026</a:t>
            </a:fld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5DC1F-2986-1B1A-87D8-741823F0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702" y="4945073"/>
            <a:ext cx="289826" cy="273844"/>
          </a:xfrm>
        </p:spPr>
        <p:txBody>
          <a:bodyPr/>
          <a:lstStyle/>
          <a:p>
            <a:pPr defTabSz="822784"/>
            <a:fld id="{27F8DDA4-3B80-4E8A-A8F5-521F73BF9127}" type="slidenum">
              <a:rPr lang="en-US">
                <a:solidFill>
                  <a:srgbClr val="000000"/>
                </a:solidFill>
                <a:latin typeface="Arial"/>
              </a:rPr>
              <a:pPr defTabSz="822784"/>
              <a:t>78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7BF27-68E6-7514-D9D3-7FA9E0D46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1" y="406183"/>
            <a:ext cx="2231776" cy="14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B858D-BC55-6571-31D8-57D1AB6E2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851C0-FBA4-45C1-8C0F-95B2D16B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DDA4-3B80-4E8A-A8F5-521F73BF9127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022B7-E82E-B1CB-4DD1-29FB2C8B4B9F}"/>
              </a:ext>
            </a:extLst>
          </p:cNvPr>
          <p:cNvSpPr txBox="1"/>
          <p:nvPr/>
        </p:nvSpPr>
        <p:spPr>
          <a:xfrm>
            <a:off x="8349398" y="4945559"/>
            <a:ext cx="7678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4400" kern="0" dirty="0">
                <a:latin typeface="+mn-lt"/>
              </a:rPr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915E3-CA95-A938-3108-C12E2F68EDC1}"/>
              </a:ext>
            </a:extLst>
          </p:cNvPr>
          <p:cNvSpPr txBox="1"/>
          <p:nvPr/>
        </p:nvSpPr>
        <p:spPr>
          <a:xfrm>
            <a:off x="329180" y="5145613"/>
            <a:ext cx="315983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kern="0" dirty="0">
                <a:latin typeface="+mn-lt"/>
              </a:rPr>
              <a:t>https://www.ctrl-alt-defeat.uk/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227B7-CD4C-61E0-6144-82C53C459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0" y="316489"/>
            <a:ext cx="1833852" cy="183385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0890DF-7DD5-7B9D-FD37-9D40DD418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568006"/>
              </p:ext>
            </p:extLst>
          </p:nvPr>
        </p:nvGraphicFramePr>
        <p:xfrm>
          <a:off x="2387600" y="1222883"/>
          <a:ext cx="6363084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1028">
                  <a:extLst>
                    <a:ext uri="{9D8B030D-6E8A-4147-A177-3AD203B41FA5}">
                      <a16:colId xmlns:a16="http://schemas.microsoft.com/office/drawing/2014/main" val="3339122789"/>
                    </a:ext>
                  </a:extLst>
                </a:gridCol>
                <a:gridCol w="1113540">
                  <a:extLst>
                    <a:ext uri="{9D8B030D-6E8A-4147-A177-3AD203B41FA5}">
                      <a16:colId xmlns:a16="http://schemas.microsoft.com/office/drawing/2014/main" val="3772674765"/>
                    </a:ext>
                  </a:extLst>
                </a:gridCol>
                <a:gridCol w="3128516">
                  <a:extLst>
                    <a:ext uri="{9D8B030D-6E8A-4147-A177-3AD203B41FA5}">
                      <a16:colId xmlns:a16="http://schemas.microsoft.com/office/drawing/2014/main" val="2367192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Safety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Pass/Fail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Rationale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743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hlinkClick r:id="rId3"/>
                        </a:rPr>
                        <a:t>Edinburgh Napier University 2024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Traceability report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71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hlinkClick r:id="rId4"/>
                        </a:rPr>
                        <a:t>Uni Hertfordshire UPR HS12 2022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Traceability report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100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hlinkClick r:id="rId5"/>
                        </a:rPr>
                        <a:t>University York 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Traceability report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484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hlinkClick r:id="rId6"/>
                        </a:rPr>
                        <a:t>Kate’s Dangerous Safety Case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Duty holder not defined, missing evidence…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033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413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ACDA9-AAE7-83D7-8BA7-82907896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DDA4-3B80-4E8A-A8F5-521F73BF9127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FC96AC-DC1F-F3ED-976B-C8F3D9EE9C1F}"/>
              </a:ext>
            </a:extLst>
          </p:cNvPr>
          <p:cNvSpPr txBox="1"/>
          <p:nvPr/>
        </p:nvSpPr>
        <p:spPr>
          <a:xfrm>
            <a:off x="8349398" y="4945559"/>
            <a:ext cx="7678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4400" kern="0" dirty="0">
                <a:latin typeface="+mn-lt"/>
              </a:rPr>
              <a:t>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840CB1-A74C-17DD-D65C-FD0EE984F559}"/>
              </a:ext>
            </a:extLst>
          </p:cNvPr>
          <p:cNvSpPr txBox="1"/>
          <p:nvPr/>
        </p:nvSpPr>
        <p:spPr>
          <a:xfrm>
            <a:off x="393316" y="1086166"/>
            <a:ext cx="7714302" cy="40318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600" dirty="0"/>
              <a:t>Licensing spaceflight activities (additional CAA responsibilities)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Launch operators (rockets, spaceplanes)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Return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Orbital operators (those who operate satellites or other space objects)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Spaceports (horizontal and vertical launch sites)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Range control services (tracking, safety, and flight termination systems)</a:t>
            </a:r>
          </a:p>
          <a:p>
            <a:endParaRPr lang="en-GB" sz="1600" kern="0" dirty="0">
              <a:latin typeface="+mn-lt"/>
            </a:endParaRPr>
          </a:p>
          <a:p>
            <a:r>
              <a:rPr lang="en-GB" sz="1600" dirty="0"/>
              <a:t>Regulating safety and risk, applicants must provide: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>
                <a:latin typeface="+mn-lt"/>
              </a:rPr>
              <a:t>Flight Safety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>
                <a:latin typeface="+mn-lt"/>
              </a:rPr>
              <a:t>Ground Safety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>
                <a:latin typeface="+mn-lt"/>
              </a:rPr>
              <a:t>Safety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>
                <a:latin typeface="+mn-lt"/>
              </a:rPr>
              <a:t>Risk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kern="0" dirty="0"/>
          </a:p>
          <a:p>
            <a:r>
              <a:rPr lang="en-GB" sz="1600" kern="0" dirty="0"/>
              <a:t>PoC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/>
              <a:t>Mock examples created in Copilot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/>
              <a:t>Sentinel expected tomorrow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1428E-779E-D037-D594-1D28E38F6FFD}"/>
              </a:ext>
            </a:extLst>
          </p:cNvPr>
          <p:cNvSpPr txBox="1"/>
          <p:nvPr/>
        </p:nvSpPr>
        <p:spPr>
          <a:xfrm>
            <a:off x="399103" y="399103"/>
            <a:ext cx="6870630" cy="6832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2400" kern="0" dirty="0">
                <a:latin typeface="+mn-lt"/>
              </a:rPr>
              <a:t>Sentinel Space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tabLst/>
            </a:pPr>
            <a:r>
              <a:rPr lang="en-GB" sz="1200" kern="0" dirty="0">
                <a:latin typeface="+mn-lt"/>
              </a:rPr>
              <a:t>Authority to Space as a Service (</a:t>
            </a:r>
            <a:r>
              <a:rPr lang="en-GB" sz="1200" kern="0" dirty="0" err="1">
                <a:latin typeface="+mn-lt"/>
              </a:rPr>
              <a:t>ASaaS</a:t>
            </a:r>
            <a:r>
              <a:rPr lang="en-GB" sz="1200" kern="0" dirty="0">
                <a:latin typeface="+mn-lt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B82F68-3211-4244-6124-C79214939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82" y="179637"/>
            <a:ext cx="1785078" cy="18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26304"/>
      </p:ext>
    </p:extLst>
  </p:cSld>
  <p:clrMapOvr>
    <a:masterClrMapping/>
  </p:clrMapOvr>
</p:sld>
</file>

<file path=ppt/theme/theme1.xml><?xml version="1.0" encoding="utf-8"?>
<a:theme xmlns:a="http://schemas.openxmlformats.org/drawingml/2006/main" name="Wide Format 2">
  <a:themeElements>
    <a:clrScheme name="T3E">
      <a:dk1>
        <a:srgbClr val="000000"/>
      </a:dk1>
      <a:lt1>
        <a:srgbClr val="FFFFFF"/>
      </a:lt1>
      <a:dk2>
        <a:srgbClr val="575756"/>
      </a:dk2>
      <a:lt2>
        <a:srgbClr val="EDEDED"/>
      </a:lt2>
      <a:accent1>
        <a:srgbClr val="0A33D9"/>
      </a:accent1>
      <a:accent2>
        <a:srgbClr val="00C7F7"/>
      </a:accent2>
      <a:accent3>
        <a:srgbClr val="706F6F"/>
      </a:accent3>
      <a:accent4>
        <a:srgbClr val="9D9D9C"/>
      </a:accent4>
      <a:accent5>
        <a:srgbClr val="DADADA"/>
      </a:accent5>
      <a:accent6>
        <a:srgbClr val="000000"/>
      </a:accent6>
      <a:hlink>
        <a:srgbClr val="717171"/>
      </a:hlink>
      <a:folHlink>
        <a:srgbClr val="717171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ts val="120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5F5F5F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Univers" pitchFamily="34" charset="0"/>
          </a:defRPr>
        </a:defPPr>
      </a:lstStyle>
    </a:lnDef>
    <a:txDef>
      <a:spPr/>
      <a:bodyPr wrap="none" rtlCol="0"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Tx/>
          <a:buFont typeface="Wingdings" pitchFamily="2" charset="2"/>
          <a:buChar char=""/>
          <a:tabLst/>
          <a:defRPr kern="0" dirty="0" smtClean="0">
            <a:latin typeface="+mn-lt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5F5F5F"/>
        </a:dk1>
        <a:lt1>
          <a:srgbClr val="FFFFFF"/>
        </a:lt1>
        <a:dk2>
          <a:srgbClr val="0066FF"/>
        </a:dk2>
        <a:lt2>
          <a:srgbClr val="000080"/>
        </a:lt2>
        <a:accent1>
          <a:srgbClr val="EBF031"/>
        </a:accent1>
        <a:accent2>
          <a:srgbClr val="EF9100"/>
        </a:accent2>
        <a:accent3>
          <a:srgbClr val="FFFFFF"/>
        </a:accent3>
        <a:accent4>
          <a:srgbClr val="505050"/>
        </a:accent4>
        <a:accent5>
          <a:srgbClr val="F3F6AD"/>
        </a:accent5>
        <a:accent6>
          <a:srgbClr val="D98300"/>
        </a:accent6>
        <a:hlink>
          <a:srgbClr val="FF0100"/>
        </a:hlink>
        <a:folHlink>
          <a:srgbClr val="808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FF00"/>
        </a:accent1>
        <a:accent2>
          <a:srgbClr val="EF9100"/>
        </a:accent2>
        <a:accent3>
          <a:srgbClr val="FFFFFF"/>
        </a:accent3>
        <a:accent4>
          <a:srgbClr val="505050"/>
        </a:accent4>
        <a:accent5>
          <a:srgbClr val="AAFFAA"/>
        </a:accent5>
        <a:accent6>
          <a:srgbClr val="D98300"/>
        </a:accent6>
        <a:hlink>
          <a:srgbClr val="FF01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0099"/>
        </a:accent1>
        <a:accent2>
          <a:srgbClr val="00FF00"/>
        </a:accent2>
        <a:accent3>
          <a:srgbClr val="FFFFFF"/>
        </a:accent3>
        <a:accent4>
          <a:srgbClr val="505050"/>
        </a:accent4>
        <a:accent5>
          <a:srgbClr val="AAAACA"/>
        </a:accent5>
        <a:accent6>
          <a:srgbClr val="00E700"/>
        </a:accent6>
        <a:hlink>
          <a:srgbClr val="FF01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0099"/>
        </a:accent1>
        <a:accent2>
          <a:srgbClr val="00FF00"/>
        </a:accent2>
        <a:accent3>
          <a:srgbClr val="FFFFFF"/>
        </a:accent3>
        <a:accent4>
          <a:srgbClr val="505050"/>
        </a:accent4>
        <a:accent5>
          <a:srgbClr val="AAAACA"/>
        </a:accent5>
        <a:accent6>
          <a:srgbClr val="00E700"/>
        </a:accent6>
        <a:hlink>
          <a:srgbClr val="FF0100"/>
        </a:hlink>
        <a:folHlink>
          <a:srgbClr val="808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Wide Format 2">
  <a:themeElements>
    <a:clrScheme name="T3E">
      <a:dk1>
        <a:srgbClr val="000000"/>
      </a:dk1>
      <a:lt1>
        <a:srgbClr val="FFFFFF"/>
      </a:lt1>
      <a:dk2>
        <a:srgbClr val="575756"/>
      </a:dk2>
      <a:lt2>
        <a:srgbClr val="EDEDED"/>
      </a:lt2>
      <a:accent1>
        <a:srgbClr val="0A33D9"/>
      </a:accent1>
      <a:accent2>
        <a:srgbClr val="00C7F7"/>
      </a:accent2>
      <a:accent3>
        <a:srgbClr val="706F6F"/>
      </a:accent3>
      <a:accent4>
        <a:srgbClr val="9D9D9C"/>
      </a:accent4>
      <a:accent5>
        <a:srgbClr val="DADADA"/>
      </a:accent5>
      <a:accent6>
        <a:srgbClr val="000000"/>
      </a:accent6>
      <a:hlink>
        <a:srgbClr val="717171"/>
      </a:hlink>
      <a:folHlink>
        <a:srgbClr val="717171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ts val="120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5F5F5F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Univers" pitchFamily="34" charset="0"/>
          </a:defRPr>
        </a:defPPr>
      </a:lstStyle>
    </a:lnDef>
    <a:txDef>
      <a:spPr/>
      <a:bodyPr wrap="none" rtlCol="0"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Tx/>
          <a:buFont typeface="Wingdings" pitchFamily="2" charset="2"/>
          <a:buChar char=""/>
          <a:tabLst/>
          <a:defRPr kern="0" dirty="0" smtClean="0">
            <a:latin typeface="+mn-lt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5F5F5F"/>
        </a:dk1>
        <a:lt1>
          <a:srgbClr val="FFFFFF"/>
        </a:lt1>
        <a:dk2>
          <a:srgbClr val="0066FF"/>
        </a:dk2>
        <a:lt2>
          <a:srgbClr val="000080"/>
        </a:lt2>
        <a:accent1>
          <a:srgbClr val="EBF031"/>
        </a:accent1>
        <a:accent2>
          <a:srgbClr val="EF9100"/>
        </a:accent2>
        <a:accent3>
          <a:srgbClr val="FFFFFF"/>
        </a:accent3>
        <a:accent4>
          <a:srgbClr val="505050"/>
        </a:accent4>
        <a:accent5>
          <a:srgbClr val="F3F6AD"/>
        </a:accent5>
        <a:accent6>
          <a:srgbClr val="D98300"/>
        </a:accent6>
        <a:hlink>
          <a:srgbClr val="FF0100"/>
        </a:hlink>
        <a:folHlink>
          <a:srgbClr val="808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FF00"/>
        </a:accent1>
        <a:accent2>
          <a:srgbClr val="EF9100"/>
        </a:accent2>
        <a:accent3>
          <a:srgbClr val="FFFFFF"/>
        </a:accent3>
        <a:accent4>
          <a:srgbClr val="505050"/>
        </a:accent4>
        <a:accent5>
          <a:srgbClr val="AAFFAA"/>
        </a:accent5>
        <a:accent6>
          <a:srgbClr val="D98300"/>
        </a:accent6>
        <a:hlink>
          <a:srgbClr val="FF01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0099"/>
        </a:accent1>
        <a:accent2>
          <a:srgbClr val="00FF00"/>
        </a:accent2>
        <a:accent3>
          <a:srgbClr val="FFFFFF"/>
        </a:accent3>
        <a:accent4>
          <a:srgbClr val="505050"/>
        </a:accent4>
        <a:accent5>
          <a:srgbClr val="AAAACA"/>
        </a:accent5>
        <a:accent6>
          <a:srgbClr val="00E700"/>
        </a:accent6>
        <a:hlink>
          <a:srgbClr val="FF01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0099"/>
        </a:accent1>
        <a:accent2>
          <a:srgbClr val="00FF00"/>
        </a:accent2>
        <a:accent3>
          <a:srgbClr val="FFFFFF"/>
        </a:accent3>
        <a:accent4>
          <a:srgbClr val="505050"/>
        </a:accent4>
        <a:accent5>
          <a:srgbClr val="AAAACA"/>
        </a:accent5>
        <a:accent6>
          <a:srgbClr val="00E700"/>
        </a:accent6>
        <a:hlink>
          <a:srgbClr val="FF0100"/>
        </a:hlink>
        <a:folHlink>
          <a:srgbClr val="808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Wide Format 2">
  <a:themeElements>
    <a:clrScheme name="T3E">
      <a:dk1>
        <a:srgbClr val="000000"/>
      </a:dk1>
      <a:lt1>
        <a:srgbClr val="FFFFFF"/>
      </a:lt1>
      <a:dk2>
        <a:srgbClr val="575756"/>
      </a:dk2>
      <a:lt2>
        <a:srgbClr val="EDEDED"/>
      </a:lt2>
      <a:accent1>
        <a:srgbClr val="0A33D9"/>
      </a:accent1>
      <a:accent2>
        <a:srgbClr val="00C7F7"/>
      </a:accent2>
      <a:accent3>
        <a:srgbClr val="706F6F"/>
      </a:accent3>
      <a:accent4>
        <a:srgbClr val="9D9D9C"/>
      </a:accent4>
      <a:accent5>
        <a:srgbClr val="DADADA"/>
      </a:accent5>
      <a:accent6>
        <a:srgbClr val="000000"/>
      </a:accent6>
      <a:hlink>
        <a:srgbClr val="717171"/>
      </a:hlink>
      <a:folHlink>
        <a:srgbClr val="717171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ts val="120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5F5F5F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Univers" pitchFamily="34" charset="0"/>
          </a:defRPr>
        </a:defPPr>
      </a:lstStyle>
    </a:lnDef>
    <a:txDef>
      <a:spPr/>
      <a:bodyPr wrap="none" rtlCol="0"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Tx/>
          <a:buFont typeface="Wingdings" pitchFamily="2" charset="2"/>
          <a:buChar char=""/>
          <a:tabLst/>
          <a:defRPr kern="0" dirty="0" smtClean="0">
            <a:latin typeface="+mn-lt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5F5F5F"/>
        </a:dk1>
        <a:lt1>
          <a:srgbClr val="FFFFFF"/>
        </a:lt1>
        <a:dk2>
          <a:srgbClr val="0066FF"/>
        </a:dk2>
        <a:lt2>
          <a:srgbClr val="000080"/>
        </a:lt2>
        <a:accent1>
          <a:srgbClr val="EBF031"/>
        </a:accent1>
        <a:accent2>
          <a:srgbClr val="EF9100"/>
        </a:accent2>
        <a:accent3>
          <a:srgbClr val="FFFFFF"/>
        </a:accent3>
        <a:accent4>
          <a:srgbClr val="505050"/>
        </a:accent4>
        <a:accent5>
          <a:srgbClr val="F3F6AD"/>
        </a:accent5>
        <a:accent6>
          <a:srgbClr val="D98300"/>
        </a:accent6>
        <a:hlink>
          <a:srgbClr val="FF0100"/>
        </a:hlink>
        <a:folHlink>
          <a:srgbClr val="808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FF00"/>
        </a:accent1>
        <a:accent2>
          <a:srgbClr val="EF9100"/>
        </a:accent2>
        <a:accent3>
          <a:srgbClr val="FFFFFF"/>
        </a:accent3>
        <a:accent4>
          <a:srgbClr val="505050"/>
        </a:accent4>
        <a:accent5>
          <a:srgbClr val="AAFFAA"/>
        </a:accent5>
        <a:accent6>
          <a:srgbClr val="D98300"/>
        </a:accent6>
        <a:hlink>
          <a:srgbClr val="FF01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0099"/>
        </a:accent1>
        <a:accent2>
          <a:srgbClr val="00FF00"/>
        </a:accent2>
        <a:accent3>
          <a:srgbClr val="FFFFFF"/>
        </a:accent3>
        <a:accent4>
          <a:srgbClr val="505050"/>
        </a:accent4>
        <a:accent5>
          <a:srgbClr val="AAAACA"/>
        </a:accent5>
        <a:accent6>
          <a:srgbClr val="00E700"/>
        </a:accent6>
        <a:hlink>
          <a:srgbClr val="FF01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0099"/>
        </a:accent1>
        <a:accent2>
          <a:srgbClr val="00FF00"/>
        </a:accent2>
        <a:accent3>
          <a:srgbClr val="FFFFFF"/>
        </a:accent3>
        <a:accent4>
          <a:srgbClr val="505050"/>
        </a:accent4>
        <a:accent5>
          <a:srgbClr val="AAAACA"/>
        </a:accent5>
        <a:accent6>
          <a:srgbClr val="00E700"/>
        </a:accent6>
        <a:hlink>
          <a:srgbClr val="FF0100"/>
        </a:hlink>
        <a:folHlink>
          <a:srgbClr val="808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321159A677D9469999B06B84CE8810" ma:contentTypeVersion="1" ma:contentTypeDescription="Create a new document." ma:contentTypeScope="" ma:versionID="b8ea3679bec492f3c852a5423dc06a2a">
  <xsd:schema xmlns:xsd="http://www.w3.org/2001/XMLSchema" xmlns:xs="http://www.w3.org/2001/XMLSchema" xmlns:p="http://schemas.microsoft.com/office/2006/metadata/properties" xmlns:ns2="12f6da85-d1e9-4e61-9272-6fa653e18b16" targetNamespace="http://schemas.microsoft.com/office/2006/metadata/properties" ma:root="true" ma:fieldsID="6a490a8d77d68a898b75511c178e7908" ns2:_="">
    <xsd:import namespace="12f6da85-d1e9-4e61-9272-6fa653e18b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6da85-d1e9-4e61-9272-6fa653e18b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38E9B5-42CA-441D-A31B-8F284B224E84}">
  <ds:schemaRefs>
    <ds:schemaRef ds:uri="http://purl.org/dc/terms/"/>
    <ds:schemaRef ds:uri="12f6da85-d1e9-4e61-9272-6fa653e18b1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F003102-60A5-4CCE-B9E8-7DE051D107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E1F753-D85E-46FF-B958-6301905A11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f6da85-d1e9-4e61-9272-6fa653e18b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685cde0-1612-4589-899c-6313cf88cfb3}" enabled="1" method="Privileged" siteId="{3b3b5e66-62b2-4f04-8848-ac445bc4144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39365</TotalTime>
  <Words>9063</Words>
  <Application>Microsoft Macintosh PowerPoint</Application>
  <PresentationFormat>On-screen Show (16:10)</PresentationFormat>
  <Paragraphs>1270</Paragraphs>
  <Slides>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Calibri</vt:lpstr>
      <vt:lpstr>Consolas</vt:lpstr>
      <vt:lpstr>Tahoma</vt:lpstr>
      <vt:lpstr>Univers</vt:lpstr>
      <vt:lpstr>Yantramanav Light</vt:lpstr>
      <vt:lpstr>Wide Format 2</vt:lpstr>
      <vt:lpstr>1_Wide Format 2</vt:lpstr>
      <vt:lpstr>2_Wide Format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T&amp;E COI Hackathon  3 </vt:lpstr>
      <vt:lpstr>Autonomous Systems Testing – Benefits</vt:lpstr>
      <vt:lpstr>PowerPoint Presentation</vt:lpstr>
      <vt:lpstr>PowerPoint Presentation</vt:lpstr>
      <vt:lpstr>PowerPoint Presentation</vt:lpstr>
      <vt:lpstr>Autonomous Systems Testing – Challenges</vt:lpstr>
      <vt:lpstr>Selected Use Case</vt:lpstr>
      <vt:lpstr>User Story</vt:lpstr>
      <vt:lpstr>User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</vt:lpstr>
      <vt:lpstr>To AI or not to AI – Optional Answer sheet</vt:lpstr>
    </vt:vector>
  </TitlesOfParts>
  <Manager>Will Blamey</Manager>
  <Company>QinetiQ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LTPA Development Group</dc:title>
  <dc:subject>LTPA Development Group</dc:subject>
  <dc:creator>Andrew Cunningham</dc:creator>
  <cp:keywords>LDG, LTPA, T3E, T&amp;E</cp:keywords>
  <cp:lastModifiedBy>Jonathon Wright</cp:lastModifiedBy>
  <cp:revision>2274</cp:revision>
  <cp:lastPrinted>2022-03-22T11:22:16Z</cp:lastPrinted>
  <dcterms:created xsi:type="dcterms:W3CDTF">2018-11-21T13:10:42Z</dcterms:created>
  <dcterms:modified xsi:type="dcterms:W3CDTF">2026-04-23T15:09:19Z</dcterms:modified>
  <cp:category>LDG Governance meeting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0x010100E2321159A677D9469999B06B84CE8810</vt:lpwstr>
  </property>
  <property fmtid="{D5CDD505-2E9C-101B-9397-08002B2CF9AE}" pid="3" name="MSIP_Label_8c4108eb-05fb-4a6e-b213-0a0deaffd0fe_Enabled">
    <vt:lpwstr>true</vt:lpwstr>
  </property>
  <property fmtid="{D5CDD505-2E9C-101B-9397-08002B2CF9AE}" pid="4" name="MSIP_Label_8c4108eb-05fb-4a6e-b213-0a0deaffd0fe_SetDate">
    <vt:lpwstr>2024-08-30T13:56:20Z</vt:lpwstr>
  </property>
  <property fmtid="{D5CDD505-2E9C-101B-9397-08002B2CF9AE}" pid="5" name="MSIP_Label_8c4108eb-05fb-4a6e-b213-0a0deaffd0fe_Method">
    <vt:lpwstr>Privileged</vt:lpwstr>
  </property>
  <property fmtid="{D5CDD505-2E9C-101B-9397-08002B2CF9AE}" pid="6" name="MSIP_Label_8c4108eb-05fb-4a6e-b213-0a0deaffd0fe_Name">
    <vt:lpwstr>QQLABEL001</vt:lpwstr>
  </property>
  <property fmtid="{D5CDD505-2E9C-101B-9397-08002B2CF9AE}" pid="7" name="MSIP_Label_8c4108eb-05fb-4a6e-b213-0a0deaffd0fe_SiteId">
    <vt:lpwstr>46f0c386-27ca-4316-9e6e-926c7598460c</vt:lpwstr>
  </property>
  <property fmtid="{D5CDD505-2E9C-101B-9397-08002B2CF9AE}" pid="8" name="MSIP_Label_8c4108eb-05fb-4a6e-b213-0a0deaffd0fe_ActionId">
    <vt:lpwstr>582d6af0-9c47-460e-b0cf-03e89efee375</vt:lpwstr>
  </property>
  <property fmtid="{D5CDD505-2E9C-101B-9397-08002B2CF9AE}" pid="9" name="MSIP_Label_8c4108eb-05fb-4a6e-b213-0a0deaffd0fe_ContentBits">
    <vt:lpwstr>0</vt:lpwstr>
  </property>
  <property fmtid="{D5CDD505-2E9C-101B-9397-08002B2CF9AE}" pid="10" name="MSIP_Label_b0140c2a-7195-4538-b29d-0802498180ca_Enabled">
    <vt:lpwstr>true</vt:lpwstr>
  </property>
  <property fmtid="{D5CDD505-2E9C-101B-9397-08002B2CF9AE}" pid="11" name="MSIP_Label_b0140c2a-7195-4538-b29d-0802498180ca_SetDate">
    <vt:lpwstr>2026-04-22T07:58:40Z</vt:lpwstr>
  </property>
  <property fmtid="{D5CDD505-2E9C-101B-9397-08002B2CF9AE}" pid="12" name="MSIP_Label_b0140c2a-7195-4538-b29d-0802498180ca_Method">
    <vt:lpwstr>Privileged</vt:lpwstr>
  </property>
  <property fmtid="{D5CDD505-2E9C-101B-9397-08002B2CF9AE}" pid="13" name="MSIP_Label_b0140c2a-7195-4538-b29d-0802498180ca_Name">
    <vt:lpwstr>O</vt:lpwstr>
  </property>
  <property fmtid="{D5CDD505-2E9C-101B-9397-08002B2CF9AE}" pid="14" name="MSIP_Label_b0140c2a-7195-4538-b29d-0802498180ca_SiteId">
    <vt:lpwstr>46c7b800-8aa6-4143-a299-3de8679a6ef7</vt:lpwstr>
  </property>
  <property fmtid="{D5CDD505-2E9C-101B-9397-08002B2CF9AE}" pid="15" name="MSIP_Label_b0140c2a-7195-4538-b29d-0802498180ca_ActionId">
    <vt:lpwstr>06ad82f4-5616-4391-812f-2a1a2c7d62f3</vt:lpwstr>
  </property>
  <property fmtid="{D5CDD505-2E9C-101B-9397-08002B2CF9AE}" pid="16" name="MSIP_Label_b0140c2a-7195-4538-b29d-0802498180ca_ContentBits">
    <vt:lpwstr>0</vt:lpwstr>
  </property>
  <property fmtid="{D5CDD505-2E9C-101B-9397-08002B2CF9AE}" pid="17" name="MSIP_Label_b0140c2a-7195-4538-b29d-0802498180ca_Tag">
    <vt:lpwstr>10, 0, 1, 1</vt:lpwstr>
  </property>
  <property fmtid="{D5CDD505-2E9C-101B-9397-08002B2CF9AE}" pid="18" name="MSIP_Label_3dbd10ad-7bf2-473c-a025-f49def1bf2a9_Enabled">
    <vt:lpwstr>true</vt:lpwstr>
  </property>
  <property fmtid="{D5CDD505-2E9C-101B-9397-08002B2CF9AE}" pid="19" name="MSIP_Label_3dbd10ad-7bf2-473c-a025-f49def1bf2a9_SetDate">
    <vt:lpwstr>2026-04-22T09:55:09Z</vt:lpwstr>
  </property>
  <property fmtid="{D5CDD505-2E9C-101B-9397-08002B2CF9AE}" pid="20" name="MSIP_Label_3dbd10ad-7bf2-473c-a025-f49def1bf2a9_Method">
    <vt:lpwstr>Privileged</vt:lpwstr>
  </property>
  <property fmtid="{D5CDD505-2E9C-101B-9397-08002B2CF9AE}" pid="21" name="MSIP_Label_3dbd10ad-7bf2-473c-a025-f49def1bf2a9_Name">
    <vt:lpwstr>Official</vt:lpwstr>
  </property>
  <property fmtid="{D5CDD505-2E9C-101B-9397-08002B2CF9AE}" pid="22" name="MSIP_Label_3dbd10ad-7bf2-473c-a025-f49def1bf2a9_SiteId">
    <vt:lpwstr>d540db14-ce3e-4d18-adfb-75a65e88f7d7</vt:lpwstr>
  </property>
  <property fmtid="{D5CDD505-2E9C-101B-9397-08002B2CF9AE}" pid="23" name="MSIP_Label_3dbd10ad-7bf2-473c-a025-f49def1bf2a9_ActionId">
    <vt:lpwstr>941031be-76f8-499e-87b0-a16b097138b3</vt:lpwstr>
  </property>
  <property fmtid="{D5CDD505-2E9C-101B-9397-08002B2CF9AE}" pid="24" name="MSIP_Label_3dbd10ad-7bf2-473c-a025-f49def1bf2a9_ContentBits">
    <vt:lpwstr>0</vt:lpwstr>
  </property>
  <property fmtid="{D5CDD505-2E9C-101B-9397-08002B2CF9AE}" pid="25" name="MSIP_Label_3dbd10ad-7bf2-473c-a025-f49def1bf2a9_Tag">
    <vt:lpwstr>10, 0, 1, 1</vt:lpwstr>
  </property>
</Properties>
</file>